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72" r:id="rId1"/>
  </p:sldMasterIdLst>
  <p:notesMasterIdLst>
    <p:notesMasterId r:id="rId20"/>
  </p:notesMasterIdLst>
  <p:sldIdLst>
    <p:sldId id="256" r:id="rId2"/>
    <p:sldId id="263" r:id="rId3"/>
    <p:sldId id="269" r:id="rId4"/>
    <p:sldId id="273" r:id="rId5"/>
    <p:sldId id="272" r:id="rId6"/>
    <p:sldId id="274" r:id="rId7"/>
    <p:sldId id="275" r:id="rId8"/>
    <p:sldId id="276" r:id="rId9"/>
    <p:sldId id="267" r:id="rId10"/>
    <p:sldId id="280" r:id="rId11"/>
    <p:sldId id="278" r:id="rId12"/>
    <p:sldId id="299" r:id="rId13"/>
    <p:sldId id="287" r:id="rId14"/>
    <p:sldId id="303" r:id="rId15"/>
    <p:sldId id="304" r:id="rId16"/>
    <p:sldId id="292" r:id="rId17"/>
    <p:sldId id="308" r:id="rId18"/>
    <p:sldId id="305" r:id="rId19"/>
  </p:sldIdLst>
  <p:sldSz cx="5327650" cy="7559675"/>
  <p:notesSz cx="6807200" cy="9939338"/>
  <p:defaultTextStyle>
    <a:defPPr>
      <a:defRPr lang="ja-JP"/>
    </a:defPPr>
    <a:lvl1pPr marL="0" algn="l" defTabSz="702899" rtl="0" eaLnBrk="1" latinLnBrk="0" hangingPunct="1">
      <a:defRPr kumimoji="1" sz="1384" kern="1200">
        <a:solidFill>
          <a:schemeClr val="tx1"/>
        </a:solidFill>
        <a:latin typeface="+mn-lt"/>
        <a:ea typeface="+mn-ea"/>
        <a:cs typeface="+mn-cs"/>
      </a:defRPr>
    </a:lvl1pPr>
    <a:lvl2pPr marL="351450" algn="l" defTabSz="702899" rtl="0" eaLnBrk="1" latinLnBrk="0" hangingPunct="1">
      <a:defRPr kumimoji="1" sz="1384" kern="1200">
        <a:solidFill>
          <a:schemeClr val="tx1"/>
        </a:solidFill>
        <a:latin typeface="+mn-lt"/>
        <a:ea typeface="+mn-ea"/>
        <a:cs typeface="+mn-cs"/>
      </a:defRPr>
    </a:lvl2pPr>
    <a:lvl3pPr marL="702899" algn="l" defTabSz="702899" rtl="0" eaLnBrk="1" latinLnBrk="0" hangingPunct="1">
      <a:defRPr kumimoji="1" sz="1384" kern="1200">
        <a:solidFill>
          <a:schemeClr val="tx1"/>
        </a:solidFill>
        <a:latin typeface="+mn-lt"/>
        <a:ea typeface="+mn-ea"/>
        <a:cs typeface="+mn-cs"/>
      </a:defRPr>
    </a:lvl3pPr>
    <a:lvl4pPr marL="1054349" algn="l" defTabSz="702899" rtl="0" eaLnBrk="1" latinLnBrk="0" hangingPunct="1">
      <a:defRPr kumimoji="1" sz="1384" kern="1200">
        <a:solidFill>
          <a:schemeClr val="tx1"/>
        </a:solidFill>
        <a:latin typeface="+mn-lt"/>
        <a:ea typeface="+mn-ea"/>
        <a:cs typeface="+mn-cs"/>
      </a:defRPr>
    </a:lvl4pPr>
    <a:lvl5pPr marL="1405799" algn="l" defTabSz="702899" rtl="0" eaLnBrk="1" latinLnBrk="0" hangingPunct="1">
      <a:defRPr kumimoji="1" sz="1384" kern="1200">
        <a:solidFill>
          <a:schemeClr val="tx1"/>
        </a:solidFill>
        <a:latin typeface="+mn-lt"/>
        <a:ea typeface="+mn-ea"/>
        <a:cs typeface="+mn-cs"/>
      </a:defRPr>
    </a:lvl5pPr>
    <a:lvl6pPr marL="1757248" algn="l" defTabSz="702899" rtl="0" eaLnBrk="1" latinLnBrk="0" hangingPunct="1">
      <a:defRPr kumimoji="1" sz="1384" kern="1200">
        <a:solidFill>
          <a:schemeClr val="tx1"/>
        </a:solidFill>
        <a:latin typeface="+mn-lt"/>
        <a:ea typeface="+mn-ea"/>
        <a:cs typeface="+mn-cs"/>
      </a:defRPr>
    </a:lvl6pPr>
    <a:lvl7pPr marL="2108698" algn="l" defTabSz="702899" rtl="0" eaLnBrk="1" latinLnBrk="0" hangingPunct="1">
      <a:defRPr kumimoji="1" sz="1384" kern="1200">
        <a:solidFill>
          <a:schemeClr val="tx1"/>
        </a:solidFill>
        <a:latin typeface="+mn-lt"/>
        <a:ea typeface="+mn-ea"/>
        <a:cs typeface="+mn-cs"/>
      </a:defRPr>
    </a:lvl7pPr>
    <a:lvl8pPr marL="2460147" algn="l" defTabSz="702899" rtl="0" eaLnBrk="1" latinLnBrk="0" hangingPunct="1">
      <a:defRPr kumimoji="1" sz="1384" kern="1200">
        <a:solidFill>
          <a:schemeClr val="tx1"/>
        </a:solidFill>
        <a:latin typeface="+mn-lt"/>
        <a:ea typeface="+mn-ea"/>
        <a:cs typeface="+mn-cs"/>
      </a:defRPr>
    </a:lvl8pPr>
    <a:lvl9pPr marL="2811597" algn="l" defTabSz="702899" rtl="0" eaLnBrk="1" latinLnBrk="0" hangingPunct="1">
      <a:defRPr kumimoji="1" sz="138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10" userDrawn="1">
          <p15:clr>
            <a:srgbClr val="A4A3A4"/>
          </p15:clr>
        </p15:guide>
        <p15:guide id="2" pos="167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082"/>
    <a:srgbClr val="FFFF80"/>
    <a:srgbClr val="FFCC66"/>
    <a:srgbClr val="C00000"/>
    <a:srgbClr val="FFFF99"/>
    <a:srgbClr val="4472C4"/>
    <a:srgbClr val="FFCC00"/>
    <a:srgbClr val="99FFCC"/>
    <a:srgbClr val="7737AB"/>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75" autoAdjust="0"/>
    <p:restoredTop sz="96272" autoAdjust="0"/>
  </p:normalViewPr>
  <p:slideViewPr>
    <p:cSldViewPr snapToGrid="0">
      <p:cViewPr varScale="1">
        <p:scale>
          <a:sx n="86" d="100"/>
          <a:sy n="86" d="100"/>
        </p:scale>
        <p:origin x="2554" y="62"/>
      </p:cViewPr>
      <p:guideLst>
        <p:guide orient="horz" pos="3810"/>
        <p:guide pos="167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989" cy="497970"/>
          </a:xfrm>
          <a:prstGeom prst="rect">
            <a:avLst/>
          </a:prstGeom>
        </p:spPr>
        <p:txBody>
          <a:bodyPr vert="horz" lIns="88334" tIns="44167" rIns="88334" bIns="44167" rtlCol="0"/>
          <a:lstStyle>
            <a:lvl1pPr algn="l">
              <a:defRPr sz="1100"/>
            </a:lvl1pPr>
          </a:lstStyle>
          <a:p>
            <a:endParaRPr kumimoji="1" lang="ja-JP" altLang="en-US" dirty="0"/>
          </a:p>
        </p:txBody>
      </p:sp>
      <p:sp>
        <p:nvSpPr>
          <p:cNvPr id="3" name="日付プレースホルダー 2"/>
          <p:cNvSpPr>
            <a:spLocks noGrp="1"/>
          </p:cNvSpPr>
          <p:nvPr>
            <p:ph type="dt" idx="1"/>
          </p:nvPr>
        </p:nvSpPr>
        <p:spPr>
          <a:xfrm>
            <a:off x="3855690" y="0"/>
            <a:ext cx="2949989" cy="497970"/>
          </a:xfrm>
          <a:prstGeom prst="rect">
            <a:avLst/>
          </a:prstGeom>
        </p:spPr>
        <p:txBody>
          <a:bodyPr vert="horz" lIns="88334" tIns="44167" rIns="88334" bIns="44167" rtlCol="0"/>
          <a:lstStyle>
            <a:lvl1pPr algn="r">
              <a:defRPr sz="1100"/>
            </a:lvl1pPr>
          </a:lstStyle>
          <a:p>
            <a:fld id="{36FD75D3-C331-430D-A772-E6E922DB5740}" type="datetimeFigureOut">
              <a:rPr kumimoji="1" lang="ja-JP" altLang="en-US" smtClean="0"/>
              <a:pPr/>
              <a:t>2023/4/24</a:t>
            </a:fld>
            <a:endParaRPr kumimoji="1" lang="ja-JP" altLang="en-US" dirty="0"/>
          </a:p>
        </p:txBody>
      </p:sp>
      <p:sp>
        <p:nvSpPr>
          <p:cNvPr id="4" name="スライド イメージ プレースホルダー 3"/>
          <p:cNvSpPr>
            <a:spLocks noGrp="1" noRot="1" noChangeAspect="1"/>
          </p:cNvSpPr>
          <p:nvPr>
            <p:ph type="sldImg" idx="2"/>
          </p:nvPr>
        </p:nvSpPr>
        <p:spPr>
          <a:xfrm>
            <a:off x="2220913" y="1243013"/>
            <a:ext cx="2365375" cy="3354387"/>
          </a:xfrm>
          <a:prstGeom prst="rect">
            <a:avLst/>
          </a:prstGeom>
          <a:noFill/>
          <a:ln w="12700">
            <a:solidFill>
              <a:prstClr val="black"/>
            </a:solidFill>
          </a:ln>
        </p:spPr>
        <p:txBody>
          <a:bodyPr vert="horz" lIns="88334" tIns="44167" rIns="88334" bIns="44167" rtlCol="0" anchor="ctr"/>
          <a:lstStyle/>
          <a:p>
            <a:endParaRPr lang="ja-JP" altLang="en-US" dirty="0"/>
          </a:p>
        </p:txBody>
      </p:sp>
      <p:sp>
        <p:nvSpPr>
          <p:cNvPr id="5" name="ノート プレースホルダー 4"/>
          <p:cNvSpPr>
            <a:spLocks noGrp="1"/>
          </p:cNvSpPr>
          <p:nvPr>
            <p:ph type="body" sz="quarter" idx="3"/>
          </p:nvPr>
        </p:nvSpPr>
        <p:spPr>
          <a:xfrm>
            <a:off x="680417" y="4783895"/>
            <a:ext cx="5446369" cy="3912834"/>
          </a:xfrm>
          <a:prstGeom prst="rect">
            <a:avLst/>
          </a:prstGeom>
        </p:spPr>
        <p:txBody>
          <a:bodyPr vert="horz" lIns="88334" tIns="44167" rIns="88334" bIns="4416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1370"/>
            <a:ext cx="2949989" cy="497970"/>
          </a:xfrm>
          <a:prstGeom prst="rect">
            <a:avLst/>
          </a:prstGeom>
        </p:spPr>
        <p:txBody>
          <a:bodyPr vert="horz" lIns="88334" tIns="44167" rIns="88334" bIns="44167" rtlCol="0" anchor="b"/>
          <a:lstStyle>
            <a:lvl1pPr algn="l">
              <a:defRPr sz="1100"/>
            </a:lvl1pPr>
          </a:lstStyle>
          <a:p>
            <a:endParaRPr kumimoji="1" lang="ja-JP" altLang="en-US" dirty="0"/>
          </a:p>
        </p:txBody>
      </p:sp>
      <p:sp>
        <p:nvSpPr>
          <p:cNvPr id="7" name="スライド番号プレースホルダー 6"/>
          <p:cNvSpPr>
            <a:spLocks noGrp="1"/>
          </p:cNvSpPr>
          <p:nvPr>
            <p:ph type="sldNum" sz="quarter" idx="5"/>
          </p:nvPr>
        </p:nvSpPr>
        <p:spPr>
          <a:xfrm>
            <a:off x="3855690" y="9441370"/>
            <a:ext cx="2949989" cy="497970"/>
          </a:xfrm>
          <a:prstGeom prst="rect">
            <a:avLst/>
          </a:prstGeom>
        </p:spPr>
        <p:txBody>
          <a:bodyPr vert="horz" lIns="88334" tIns="44167" rIns="88334" bIns="44167" rtlCol="0" anchor="b"/>
          <a:lstStyle>
            <a:lvl1pPr algn="r">
              <a:defRPr sz="1100"/>
            </a:lvl1pPr>
          </a:lstStyle>
          <a:p>
            <a:fld id="{6E805717-9E47-4A1F-AB14-698BED6EE0D7}" type="slidenum">
              <a:rPr kumimoji="1" lang="ja-JP" altLang="en-US" smtClean="0"/>
              <a:pPr/>
              <a:t>‹#›</a:t>
            </a:fld>
            <a:endParaRPr kumimoji="1" lang="ja-JP" altLang="en-US" dirty="0"/>
          </a:p>
        </p:txBody>
      </p:sp>
    </p:spTree>
    <p:extLst>
      <p:ext uri="{BB962C8B-B14F-4D97-AF65-F5344CB8AC3E}">
        <p14:creationId xmlns:p14="http://schemas.microsoft.com/office/powerpoint/2010/main" val="1007550853"/>
      </p:ext>
    </p:extLst>
  </p:cSld>
  <p:clrMap bg1="lt1" tx1="dk1" bg2="lt2" tx2="dk2" accent1="accent1" accent2="accent2" accent3="accent3" accent4="accent4" accent5="accent5" accent6="accent6" hlink="hlink" folHlink="folHlink"/>
  <p:notesStyle>
    <a:lvl1pPr marL="0" algn="l" defTabSz="702899" rtl="0" eaLnBrk="1" latinLnBrk="0" hangingPunct="1">
      <a:defRPr kumimoji="1" sz="922" kern="1200">
        <a:solidFill>
          <a:schemeClr val="tx1"/>
        </a:solidFill>
        <a:latin typeface="+mn-lt"/>
        <a:ea typeface="+mn-ea"/>
        <a:cs typeface="+mn-cs"/>
      </a:defRPr>
    </a:lvl1pPr>
    <a:lvl2pPr marL="351450" algn="l" defTabSz="702899" rtl="0" eaLnBrk="1" latinLnBrk="0" hangingPunct="1">
      <a:defRPr kumimoji="1" sz="922" kern="1200">
        <a:solidFill>
          <a:schemeClr val="tx1"/>
        </a:solidFill>
        <a:latin typeface="+mn-lt"/>
        <a:ea typeface="+mn-ea"/>
        <a:cs typeface="+mn-cs"/>
      </a:defRPr>
    </a:lvl2pPr>
    <a:lvl3pPr marL="702899" algn="l" defTabSz="702899" rtl="0" eaLnBrk="1" latinLnBrk="0" hangingPunct="1">
      <a:defRPr kumimoji="1" sz="922" kern="1200">
        <a:solidFill>
          <a:schemeClr val="tx1"/>
        </a:solidFill>
        <a:latin typeface="+mn-lt"/>
        <a:ea typeface="+mn-ea"/>
        <a:cs typeface="+mn-cs"/>
      </a:defRPr>
    </a:lvl3pPr>
    <a:lvl4pPr marL="1054349" algn="l" defTabSz="702899" rtl="0" eaLnBrk="1" latinLnBrk="0" hangingPunct="1">
      <a:defRPr kumimoji="1" sz="922" kern="1200">
        <a:solidFill>
          <a:schemeClr val="tx1"/>
        </a:solidFill>
        <a:latin typeface="+mn-lt"/>
        <a:ea typeface="+mn-ea"/>
        <a:cs typeface="+mn-cs"/>
      </a:defRPr>
    </a:lvl4pPr>
    <a:lvl5pPr marL="1405799" algn="l" defTabSz="702899" rtl="0" eaLnBrk="1" latinLnBrk="0" hangingPunct="1">
      <a:defRPr kumimoji="1" sz="922" kern="1200">
        <a:solidFill>
          <a:schemeClr val="tx1"/>
        </a:solidFill>
        <a:latin typeface="+mn-lt"/>
        <a:ea typeface="+mn-ea"/>
        <a:cs typeface="+mn-cs"/>
      </a:defRPr>
    </a:lvl5pPr>
    <a:lvl6pPr marL="1757248" algn="l" defTabSz="702899" rtl="0" eaLnBrk="1" latinLnBrk="0" hangingPunct="1">
      <a:defRPr kumimoji="1" sz="922" kern="1200">
        <a:solidFill>
          <a:schemeClr val="tx1"/>
        </a:solidFill>
        <a:latin typeface="+mn-lt"/>
        <a:ea typeface="+mn-ea"/>
        <a:cs typeface="+mn-cs"/>
      </a:defRPr>
    </a:lvl6pPr>
    <a:lvl7pPr marL="2108698" algn="l" defTabSz="702899" rtl="0" eaLnBrk="1" latinLnBrk="0" hangingPunct="1">
      <a:defRPr kumimoji="1" sz="922" kern="1200">
        <a:solidFill>
          <a:schemeClr val="tx1"/>
        </a:solidFill>
        <a:latin typeface="+mn-lt"/>
        <a:ea typeface="+mn-ea"/>
        <a:cs typeface="+mn-cs"/>
      </a:defRPr>
    </a:lvl7pPr>
    <a:lvl8pPr marL="2460147" algn="l" defTabSz="702899" rtl="0" eaLnBrk="1" latinLnBrk="0" hangingPunct="1">
      <a:defRPr kumimoji="1" sz="922" kern="1200">
        <a:solidFill>
          <a:schemeClr val="tx1"/>
        </a:solidFill>
        <a:latin typeface="+mn-lt"/>
        <a:ea typeface="+mn-ea"/>
        <a:cs typeface="+mn-cs"/>
      </a:defRPr>
    </a:lvl8pPr>
    <a:lvl9pPr marL="2811597" algn="l" defTabSz="702899" rtl="0" eaLnBrk="1" latinLnBrk="0" hangingPunct="1">
      <a:defRPr kumimoji="1" sz="92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20913" y="1243013"/>
            <a:ext cx="236537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E805717-9E47-4A1F-AB14-698BED6EE0D7}" type="slidenum">
              <a:rPr kumimoji="1" lang="ja-JP" altLang="en-US" smtClean="0"/>
              <a:pPr/>
              <a:t>0</a:t>
            </a:fld>
            <a:endParaRPr kumimoji="1" lang="ja-JP" altLang="en-US" dirty="0"/>
          </a:p>
        </p:txBody>
      </p:sp>
    </p:spTree>
    <p:extLst>
      <p:ext uri="{BB962C8B-B14F-4D97-AF65-F5344CB8AC3E}">
        <p14:creationId xmlns:p14="http://schemas.microsoft.com/office/powerpoint/2010/main" val="8565362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E805717-9E47-4A1F-AB14-698BED6EE0D7}" type="slidenum">
              <a:rPr kumimoji="1" lang="ja-JP" altLang="en-US" smtClean="0"/>
              <a:pPr/>
              <a:t>12</a:t>
            </a:fld>
            <a:endParaRPr kumimoji="1" lang="ja-JP" altLang="en-US"/>
          </a:p>
        </p:txBody>
      </p:sp>
    </p:spTree>
    <p:extLst>
      <p:ext uri="{BB962C8B-B14F-4D97-AF65-F5344CB8AC3E}">
        <p14:creationId xmlns:p14="http://schemas.microsoft.com/office/powerpoint/2010/main" val="2481554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E805717-9E47-4A1F-AB14-698BED6EE0D7}" type="slidenum">
              <a:rPr kumimoji="1" lang="ja-JP" altLang="en-US" smtClean="0"/>
              <a:pPr/>
              <a:t>13</a:t>
            </a:fld>
            <a:endParaRPr kumimoji="1" lang="ja-JP" altLang="en-US"/>
          </a:p>
        </p:txBody>
      </p:sp>
    </p:spTree>
    <p:extLst>
      <p:ext uri="{BB962C8B-B14F-4D97-AF65-F5344CB8AC3E}">
        <p14:creationId xmlns:p14="http://schemas.microsoft.com/office/powerpoint/2010/main" val="32418889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E805717-9E47-4A1F-AB14-698BED6EE0D7}" type="slidenum">
              <a:rPr kumimoji="1" lang="ja-JP" altLang="en-US" smtClean="0"/>
              <a:pPr/>
              <a:t>14</a:t>
            </a:fld>
            <a:endParaRPr kumimoji="1" lang="ja-JP" altLang="en-US"/>
          </a:p>
        </p:txBody>
      </p:sp>
    </p:spTree>
    <p:extLst>
      <p:ext uri="{BB962C8B-B14F-4D97-AF65-F5344CB8AC3E}">
        <p14:creationId xmlns:p14="http://schemas.microsoft.com/office/powerpoint/2010/main" val="13463804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E805717-9E47-4A1F-AB14-698BED6EE0D7}" type="slidenum">
              <a:rPr kumimoji="1" lang="ja-JP" altLang="en-US" smtClean="0"/>
              <a:pPr/>
              <a:t>15</a:t>
            </a:fld>
            <a:endParaRPr kumimoji="1" lang="ja-JP" altLang="en-US"/>
          </a:p>
        </p:txBody>
      </p:sp>
    </p:spTree>
    <p:extLst>
      <p:ext uri="{BB962C8B-B14F-4D97-AF65-F5344CB8AC3E}">
        <p14:creationId xmlns:p14="http://schemas.microsoft.com/office/powerpoint/2010/main" val="10331639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E805717-9E47-4A1F-AB14-698BED6EE0D7}" type="slidenum">
              <a:rPr kumimoji="1" lang="ja-JP" altLang="en-US" smtClean="0"/>
              <a:pPr/>
              <a:t>16</a:t>
            </a:fld>
            <a:endParaRPr kumimoji="1" lang="ja-JP" altLang="en-US"/>
          </a:p>
        </p:txBody>
      </p:sp>
    </p:spTree>
    <p:extLst>
      <p:ext uri="{BB962C8B-B14F-4D97-AF65-F5344CB8AC3E}">
        <p14:creationId xmlns:p14="http://schemas.microsoft.com/office/powerpoint/2010/main" val="210594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E805717-9E47-4A1F-AB14-698BED6EE0D7}" type="slidenum">
              <a:rPr kumimoji="1" lang="ja-JP" altLang="en-US" smtClean="0"/>
              <a:pPr/>
              <a:t>17</a:t>
            </a:fld>
            <a:endParaRPr kumimoji="1" lang="ja-JP" altLang="en-US"/>
          </a:p>
        </p:txBody>
      </p:sp>
    </p:spTree>
    <p:extLst>
      <p:ext uri="{BB962C8B-B14F-4D97-AF65-F5344CB8AC3E}">
        <p14:creationId xmlns:p14="http://schemas.microsoft.com/office/powerpoint/2010/main" val="3658051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E805717-9E47-4A1F-AB14-698BED6EE0D7}" type="slidenum">
              <a:rPr kumimoji="1" lang="ja-JP" altLang="en-US" smtClean="0"/>
              <a:pPr/>
              <a:t>1</a:t>
            </a:fld>
            <a:endParaRPr kumimoji="1" lang="ja-JP" altLang="en-US"/>
          </a:p>
        </p:txBody>
      </p:sp>
    </p:spTree>
    <p:extLst>
      <p:ext uri="{BB962C8B-B14F-4D97-AF65-F5344CB8AC3E}">
        <p14:creationId xmlns:p14="http://schemas.microsoft.com/office/powerpoint/2010/main" val="4177258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E805717-9E47-4A1F-AB14-698BED6EE0D7}" type="slidenum">
              <a:rPr kumimoji="1" lang="ja-JP" altLang="en-US" smtClean="0"/>
              <a:pPr/>
              <a:t>2</a:t>
            </a:fld>
            <a:endParaRPr kumimoji="1" lang="ja-JP" altLang="en-US"/>
          </a:p>
        </p:txBody>
      </p:sp>
    </p:spTree>
    <p:extLst>
      <p:ext uri="{BB962C8B-B14F-4D97-AF65-F5344CB8AC3E}">
        <p14:creationId xmlns:p14="http://schemas.microsoft.com/office/powerpoint/2010/main" val="2397049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E805717-9E47-4A1F-AB14-698BED6EE0D7}" type="slidenum">
              <a:rPr kumimoji="1" lang="ja-JP" altLang="en-US" smtClean="0"/>
              <a:pPr/>
              <a:t>3</a:t>
            </a:fld>
            <a:endParaRPr kumimoji="1" lang="ja-JP" altLang="en-US"/>
          </a:p>
        </p:txBody>
      </p:sp>
    </p:spTree>
    <p:extLst>
      <p:ext uri="{BB962C8B-B14F-4D97-AF65-F5344CB8AC3E}">
        <p14:creationId xmlns:p14="http://schemas.microsoft.com/office/powerpoint/2010/main" val="2342854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E805717-9E47-4A1F-AB14-698BED6EE0D7}" type="slidenum">
              <a:rPr kumimoji="1" lang="ja-JP" altLang="en-US" smtClean="0"/>
              <a:pPr/>
              <a:t>4</a:t>
            </a:fld>
            <a:endParaRPr kumimoji="1" lang="ja-JP" altLang="en-US"/>
          </a:p>
        </p:txBody>
      </p:sp>
    </p:spTree>
    <p:extLst>
      <p:ext uri="{BB962C8B-B14F-4D97-AF65-F5344CB8AC3E}">
        <p14:creationId xmlns:p14="http://schemas.microsoft.com/office/powerpoint/2010/main" val="2297843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E805717-9E47-4A1F-AB14-698BED6EE0D7}" type="slidenum">
              <a:rPr kumimoji="1" lang="ja-JP" altLang="en-US" smtClean="0"/>
              <a:pPr/>
              <a:t>5</a:t>
            </a:fld>
            <a:endParaRPr kumimoji="1" lang="ja-JP" altLang="en-US"/>
          </a:p>
        </p:txBody>
      </p:sp>
    </p:spTree>
    <p:extLst>
      <p:ext uri="{BB962C8B-B14F-4D97-AF65-F5344CB8AC3E}">
        <p14:creationId xmlns:p14="http://schemas.microsoft.com/office/powerpoint/2010/main" val="2870782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E805717-9E47-4A1F-AB14-698BED6EE0D7}" type="slidenum">
              <a:rPr kumimoji="1" lang="ja-JP" altLang="en-US" smtClean="0"/>
              <a:pPr/>
              <a:t>6</a:t>
            </a:fld>
            <a:endParaRPr kumimoji="1" lang="ja-JP" altLang="en-US"/>
          </a:p>
        </p:txBody>
      </p:sp>
    </p:spTree>
    <p:extLst>
      <p:ext uri="{BB962C8B-B14F-4D97-AF65-F5344CB8AC3E}">
        <p14:creationId xmlns:p14="http://schemas.microsoft.com/office/powerpoint/2010/main" val="1745950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E805717-9E47-4A1F-AB14-698BED6EE0D7}" type="slidenum">
              <a:rPr kumimoji="1" lang="ja-JP" altLang="en-US" smtClean="0"/>
              <a:pPr/>
              <a:t>7</a:t>
            </a:fld>
            <a:endParaRPr kumimoji="1" lang="ja-JP" altLang="en-US"/>
          </a:p>
        </p:txBody>
      </p:sp>
    </p:spTree>
    <p:extLst>
      <p:ext uri="{BB962C8B-B14F-4D97-AF65-F5344CB8AC3E}">
        <p14:creationId xmlns:p14="http://schemas.microsoft.com/office/powerpoint/2010/main" val="10018334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E805717-9E47-4A1F-AB14-698BED6EE0D7}" type="slidenum">
              <a:rPr kumimoji="1" lang="ja-JP" altLang="en-US" smtClean="0"/>
              <a:pPr/>
              <a:t>11</a:t>
            </a:fld>
            <a:endParaRPr kumimoji="1" lang="ja-JP" altLang="en-US"/>
          </a:p>
        </p:txBody>
      </p:sp>
    </p:spTree>
    <p:extLst>
      <p:ext uri="{BB962C8B-B14F-4D97-AF65-F5344CB8AC3E}">
        <p14:creationId xmlns:p14="http://schemas.microsoft.com/office/powerpoint/2010/main" val="2003004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399574" y="1237197"/>
            <a:ext cx="4528503" cy="2631887"/>
          </a:xfrm>
        </p:spPr>
        <p:txBody>
          <a:bodyPr anchor="b"/>
          <a:lstStyle>
            <a:lvl1pPr algn="ctr">
              <a:defRPr sz="3496"/>
            </a:lvl1pPr>
          </a:lstStyle>
          <a:p>
            <a:r>
              <a:rPr lang="ja-JP" altLang="en-US"/>
              <a:t>マスター タイトルの書式設定</a:t>
            </a:r>
            <a:endParaRPr lang="en-US" dirty="0"/>
          </a:p>
        </p:txBody>
      </p:sp>
      <p:sp>
        <p:nvSpPr>
          <p:cNvPr id="3" name="Subtitle 2"/>
          <p:cNvSpPr>
            <a:spLocks noGrp="1"/>
          </p:cNvSpPr>
          <p:nvPr>
            <p:ph type="subTitle" idx="1"/>
          </p:nvPr>
        </p:nvSpPr>
        <p:spPr>
          <a:xfrm>
            <a:off x="665956" y="3970580"/>
            <a:ext cx="3995738" cy="1825171"/>
          </a:xfrm>
        </p:spPr>
        <p:txBody>
          <a:bodyPr/>
          <a:lstStyle>
            <a:lvl1pPr marL="0" indent="0" algn="ctr">
              <a:buNone/>
              <a:defRPr sz="1398"/>
            </a:lvl1pPr>
            <a:lvl2pPr marL="266365" indent="0" algn="ctr">
              <a:buNone/>
              <a:defRPr sz="1165"/>
            </a:lvl2pPr>
            <a:lvl3pPr marL="532729" indent="0" algn="ctr">
              <a:buNone/>
              <a:defRPr sz="1049"/>
            </a:lvl3pPr>
            <a:lvl4pPr marL="799094" indent="0" algn="ctr">
              <a:buNone/>
              <a:defRPr sz="932"/>
            </a:lvl4pPr>
            <a:lvl5pPr marL="1065459" indent="0" algn="ctr">
              <a:buNone/>
              <a:defRPr sz="932"/>
            </a:lvl5pPr>
            <a:lvl6pPr marL="1331824" indent="0" algn="ctr">
              <a:buNone/>
              <a:defRPr sz="932"/>
            </a:lvl6pPr>
            <a:lvl7pPr marL="1598188" indent="0" algn="ctr">
              <a:buNone/>
              <a:defRPr sz="932"/>
            </a:lvl7pPr>
            <a:lvl8pPr marL="1864553" indent="0" algn="ctr">
              <a:buNone/>
              <a:defRPr sz="932"/>
            </a:lvl8pPr>
            <a:lvl9pPr marL="2130918" indent="0" algn="ctr">
              <a:buNone/>
              <a:defRPr sz="932"/>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94B8655-FEA2-4F4A-8E8F-2F7F3D216149}" type="datetime1">
              <a:rPr kumimoji="1" lang="ja-JP" altLang="en-US" smtClean="0"/>
              <a:t>2023/4/24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A1AACC8-012D-40C1-84DE-4014AE42646F}" type="slidenum">
              <a:rPr kumimoji="1" lang="ja-JP" altLang="en-US" smtClean="0"/>
              <a:pPr/>
              <a:t>‹#›</a:t>
            </a:fld>
            <a:endParaRPr kumimoji="1" lang="ja-JP" altLang="en-US" dirty="0"/>
          </a:p>
        </p:txBody>
      </p:sp>
    </p:spTree>
    <p:extLst>
      <p:ext uri="{BB962C8B-B14F-4D97-AF65-F5344CB8AC3E}">
        <p14:creationId xmlns:p14="http://schemas.microsoft.com/office/powerpoint/2010/main" val="462390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6704D4-483B-47A8-BE5B-6FF71FEB28EE}" type="datetime1">
              <a:rPr kumimoji="1" lang="ja-JP" altLang="en-US" smtClean="0"/>
              <a:t>2023/4/24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A1AACC8-012D-40C1-84DE-4014AE42646F}" type="slidenum">
              <a:rPr kumimoji="1" lang="ja-JP" altLang="en-US" smtClean="0"/>
              <a:pPr/>
              <a:t>‹#›</a:t>
            </a:fld>
            <a:endParaRPr kumimoji="1" lang="ja-JP" altLang="en-US" dirty="0"/>
          </a:p>
        </p:txBody>
      </p:sp>
    </p:spTree>
    <p:extLst>
      <p:ext uri="{BB962C8B-B14F-4D97-AF65-F5344CB8AC3E}">
        <p14:creationId xmlns:p14="http://schemas.microsoft.com/office/powerpoint/2010/main" val="3964706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2600" y="402483"/>
            <a:ext cx="1148775"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366276" y="402483"/>
            <a:ext cx="3379728"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B571405-A9A7-4091-860A-F170D72EA2A0}" type="datetime1">
              <a:rPr kumimoji="1" lang="ja-JP" altLang="en-US" smtClean="0"/>
              <a:t>2023/4/24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A1AACC8-012D-40C1-84DE-4014AE42646F}" type="slidenum">
              <a:rPr kumimoji="1" lang="ja-JP" altLang="en-US" smtClean="0"/>
              <a:pPr/>
              <a:t>‹#›</a:t>
            </a:fld>
            <a:endParaRPr kumimoji="1" lang="ja-JP" altLang="en-US" dirty="0"/>
          </a:p>
        </p:txBody>
      </p:sp>
    </p:spTree>
    <p:extLst>
      <p:ext uri="{BB962C8B-B14F-4D97-AF65-F5344CB8AC3E}">
        <p14:creationId xmlns:p14="http://schemas.microsoft.com/office/powerpoint/2010/main" val="1832763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BA4F158-1E9F-4AEC-B42B-D2AE9500E887}" type="datetime1">
              <a:rPr kumimoji="1" lang="ja-JP" altLang="en-US" smtClean="0"/>
              <a:t>2023/4/24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A1AACC8-012D-40C1-84DE-4014AE42646F}" type="slidenum">
              <a:rPr kumimoji="1" lang="ja-JP" altLang="en-US" smtClean="0"/>
              <a:pPr/>
              <a:t>‹#›</a:t>
            </a:fld>
            <a:endParaRPr kumimoji="1" lang="ja-JP" altLang="en-US" dirty="0"/>
          </a:p>
        </p:txBody>
      </p:sp>
    </p:spTree>
    <p:extLst>
      <p:ext uri="{BB962C8B-B14F-4D97-AF65-F5344CB8AC3E}">
        <p14:creationId xmlns:p14="http://schemas.microsoft.com/office/powerpoint/2010/main" val="2218232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363501" y="1884671"/>
            <a:ext cx="4595098" cy="3144614"/>
          </a:xfrm>
        </p:spPr>
        <p:txBody>
          <a:bodyPr anchor="b"/>
          <a:lstStyle>
            <a:lvl1pPr>
              <a:defRPr sz="349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363501" y="5059035"/>
            <a:ext cx="4595098" cy="1653678"/>
          </a:xfrm>
        </p:spPr>
        <p:txBody>
          <a:bodyPr/>
          <a:lstStyle>
            <a:lvl1pPr marL="0" indent="0">
              <a:buNone/>
              <a:defRPr sz="1398">
                <a:solidFill>
                  <a:schemeClr val="tx1"/>
                </a:solidFill>
              </a:defRPr>
            </a:lvl1pPr>
            <a:lvl2pPr marL="266365" indent="0">
              <a:buNone/>
              <a:defRPr sz="1165">
                <a:solidFill>
                  <a:schemeClr val="tx1">
                    <a:tint val="75000"/>
                  </a:schemeClr>
                </a:solidFill>
              </a:defRPr>
            </a:lvl2pPr>
            <a:lvl3pPr marL="532729" indent="0">
              <a:buNone/>
              <a:defRPr sz="1049">
                <a:solidFill>
                  <a:schemeClr val="tx1">
                    <a:tint val="75000"/>
                  </a:schemeClr>
                </a:solidFill>
              </a:defRPr>
            </a:lvl3pPr>
            <a:lvl4pPr marL="799094" indent="0">
              <a:buNone/>
              <a:defRPr sz="932">
                <a:solidFill>
                  <a:schemeClr val="tx1">
                    <a:tint val="75000"/>
                  </a:schemeClr>
                </a:solidFill>
              </a:defRPr>
            </a:lvl4pPr>
            <a:lvl5pPr marL="1065459" indent="0">
              <a:buNone/>
              <a:defRPr sz="932">
                <a:solidFill>
                  <a:schemeClr val="tx1">
                    <a:tint val="75000"/>
                  </a:schemeClr>
                </a:solidFill>
              </a:defRPr>
            </a:lvl5pPr>
            <a:lvl6pPr marL="1331824" indent="0">
              <a:buNone/>
              <a:defRPr sz="932">
                <a:solidFill>
                  <a:schemeClr val="tx1">
                    <a:tint val="75000"/>
                  </a:schemeClr>
                </a:solidFill>
              </a:defRPr>
            </a:lvl6pPr>
            <a:lvl7pPr marL="1598188" indent="0">
              <a:buNone/>
              <a:defRPr sz="932">
                <a:solidFill>
                  <a:schemeClr val="tx1">
                    <a:tint val="75000"/>
                  </a:schemeClr>
                </a:solidFill>
              </a:defRPr>
            </a:lvl7pPr>
            <a:lvl8pPr marL="1864553" indent="0">
              <a:buNone/>
              <a:defRPr sz="932">
                <a:solidFill>
                  <a:schemeClr val="tx1">
                    <a:tint val="75000"/>
                  </a:schemeClr>
                </a:solidFill>
              </a:defRPr>
            </a:lvl8pPr>
            <a:lvl9pPr marL="2130918" indent="0">
              <a:buNone/>
              <a:defRPr sz="932">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033F4EF-3B6C-46CF-A8BD-E2716514FA5B}" type="datetime1">
              <a:rPr kumimoji="1" lang="ja-JP" altLang="en-US" smtClean="0"/>
              <a:t>2023/4/24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A1AACC8-012D-40C1-84DE-4014AE42646F}" type="slidenum">
              <a:rPr kumimoji="1" lang="ja-JP" altLang="en-US" smtClean="0"/>
              <a:pPr/>
              <a:t>‹#›</a:t>
            </a:fld>
            <a:endParaRPr kumimoji="1" lang="ja-JP" altLang="en-US" dirty="0"/>
          </a:p>
        </p:txBody>
      </p:sp>
    </p:spTree>
    <p:extLst>
      <p:ext uri="{BB962C8B-B14F-4D97-AF65-F5344CB8AC3E}">
        <p14:creationId xmlns:p14="http://schemas.microsoft.com/office/powerpoint/2010/main" val="2205033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366276" y="2012414"/>
            <a:ext cx="226425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2697123" y="2012414"/>
            <a:ext cx="226425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1D8D630-D380-48E9-96EF-05F89C48CCD8}" type="datetime1">
              <a:rPr kumimoji="1" lang="ja-JP" altLang="en-US" smtClean="0"/>
              <a:t>2023/4/24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A1AACC8-012D-40C1-84DE-4014AE42646F}" type="slidenum">
              <a:rPr kumimoji="1" lang="ja-JP" altLang="en-US" smtClean="0"/>
              <a:pPr/>
              <a:t>‹#›</a:t>
            </a:fld>
            <a:endParaRPr kumimoji="1" lang="ja-JP" altLang="en-US" dirty="0"/>
          </a:p>
        </p:txBody>
      </p:sp>
    </p:spTree>
    <p:extLst>
      <p:ext uri="{BB962C8B-B14F-4D97-AF65-F5344CB8AC3E}">
        <p14:creationId xmlns:p14="http://schemas.microsoft.com/office/powerpoint/2010/main" val="843876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366970" y="402484"/>
            <a:ext cx="4595098"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366971" y="1853171"/>
            <a:ext cx="2253845" cy="908210"/>
          </a:xfrm>
        </p:spPr>
        <p:txBody>
          <a:bodyPr anchor="b"/>
          <a:lstStyle>
            <a:lvl1pPr marL="0" indent="0">
              <a:buNone/>
              <a:defRPr sz="1398" b="1"/>
            </a:lvl1pPr>
            <a:lvl2pPr marL="266365" indent="0">
              <a:buNone/>
              <a:defRPr sz="1165" b="1"/>
            </a:lvl2pPr>
            <a:lvl3pPr marL="532729" indent="0">
              <a:buNone/>
              <a:defRPr sz="1049" b="1"/>
            </a:lvl3pPr>
            <a:lvl4pPr marL="799094" indent="0">
              <a:buNone/>
              <a:defRPr sz="932" b="1"/>
            </a:lvl4pPr>
            <a:lvl5pPr marL="1065459" indent="0">
              <a:buNone/>
              <a:defRPr sz="932" b="1"/>
            </a:lvl5pPr>
            <a:lvl6pPr marL="1331824" indent="0">
              <a:buNone/>
              <a:defRPr sz="932" b="1"/>
            </a:lvl6pPr>
            <a:lvl7pPr marL="1598188" indent="0">
              <a:buNone/>
              <a:defRPr sz="932" b="1"/>
            </a:lvl7pPr>
            <a:lvl8pPr marL="1864553" indent="0">
              <a:buNone/>
              <a:defRPr sz="932" b="1"/>
            </a:lvl8pPr>
            <a:lvl9pPr marL="2130918" indent="0">
              <a:buNone/>
              <a:defRPr sz="932" b="1"/>
            </a:lvl9pPr>
          </a:lstStyle>
          <a:p>
            <a:pPr lvl="0"/>
            <a:r>
              <a:rPr lang="ja-JP" altLang="en-US"/>
              <a:t>マスター テキストの書式設定</a:t>
            </a:r>
          </a:p>
        </p:txBody>
      </p:sp>
      <p:sp>
        <p:nvSpPr>
          <p:cNvPr id="4" name="Content Placeholder 3"/>
          <p:cNvSpPr>
            <a:spLocks noGrp="1"/>
          </p:cNvSpPr>
          <p:nvPr>
            <p:ph sz="half" idx="2"/>
          </p:nvPr>
        </p:nvSpPr>
        <p:spPr>
          <a:xfrm>
            <a:off x="366971" y="2761381"/>
            <a:ext cx="2253845"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2697123" y="1853171"/>
            <a:ext cx="2264945" cy="908210"/>
          </a:xfrm>
        </p:spPr>
        <p:txBody>
          <a:bodyPr anchor="b"/>
          <a:lstStyle>
            <a:lvl1pPr marL="0" indent="0">
              <a:buNone/>
              <a:defRPr sz="1398" b="1"/>
            </a:lvl1pPr>
            <a:lvl2pPr marL="266365" indent="0">
              <a:buNone/>
              <a:defRPr sz="1165" b="1"/>
            </a:lvl2pPr>
            <a:lvl3pPr marL="532729" indent="0">
              <a:buNone/>
              <a:defRPr sz="1049" b="1"/>
            </a:lvl3pPr>
            <a:lvl4pPr marL="799094" indent="0">
              <a:buNone/>
              <a:defRPr sz="932" b="1"/>
            </a:lvl4pPr>
            <a:lvl5pPr marL="1065459" indent="0">
              <a:buNone/>
              <a:defRPr sz="932" b="1"/>
            </a:lvl5pPr>
            <a:lvl6pPr marL="1331824" indent="0">
              <a:buNone/>
              <a:defRPr sz="932" b="1"/>
            </a:lvl6pPr>
            <a:lvl7pPr marL="1598188" indent="0">
              <a:buNone/>
              <a:defRPr sz="932" b="1"/>
            </a:lvl7pPr>
            <a:lvl8pPr marL="1864553" indent="0">
              <a:buNone/>
              <a:defRPr sz="932" b="1"/>
            </a:lvl8pPr>
            <a:lvl9pPr marL="2130918" indent="0">
              <a:buNone/>
              <a:defRPr sz="932" b="1"/>
            </a:lvl9pPr>
          </a:lstStyle>
          <a:p>
            <a:pPr lvl="0"/>
            <a:r>
              <a:rPr lang="ja-JP" altLang="en-US"/>
              <a:t>マスター テキストの書式設定</a:t>
            </a:r>
          </a:p>
        </p:txBody>
      </p:sp>
      <p:sp>
        <p:nvSpPr>
          <p:cNvPr id="6" name="Content Placeholder 5"/>
          <p:cNvSpPr>
            <a:spLocks noGrp="1"/>
          </p:cNvSpPr>
          <p:nvPr>
            <p:ph sz="quarter" idx="4"/>
          </p:nvPr>
        </p:nvSpPr>
        <p:spPr>
          <a:xfrm>
            <a:off x="2697123" y="2761381"/>
            <a:ext cx="2264945"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C7A4592-B362-4D1D-A678-AB941E7A498C}" type="datetime1">
              <a:rPr kumimoji="1" lang="ja-JP" altLang="en-US" smtClean="0"/>
              <a:t>2023/4/24</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BA1AACC8-012D-40C1-84DE-4014AE42646F}" type="slidenum">
              <a:rPr kumimoji="1" lang="ja-JP" altLang="en-US" smtClean="0"/>
              <a:pPr/>
              <a:t>‹#›</a:t>
            </a:fld>
            <a:endParaRPr kumimoji="1" lang="ja-JP" altLang="en-US" dirty="0"/>
          </a:p>
        </p:txBody>
      </p:sp>
    </p:spTree>
    <p:extLst>
      <p:ext uri="{BB962C8B-B14F-4D97-AF65-F5344CB8AC3E}">
        <p14:creationId xmlns:p14="http://schemas.microsoft.com/office/powerpoint/2010/main" val="1851211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5C3C15A-00A2-4B23-9B0B-2101BD03B0D8}" type="datetime1">
              <a:rPr kumimoji="1" lang="ja-JP" altLang="en-US" smtClean="0"/>
              <a:t>2023/4/24</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BA1AACC8-012D-40C1-84DE-4014AE42646F}" type="slidenum">
              <a:rPr kumimoji="1" lang="ja-JP" altLang="en-US" smtClean="0"/>
              <a:pPr/>
              <a:t>‹#›</a:t>
            </a:fld>
            <a:endParaRPr kumimoji="1" lang="ja-JP" altLang="en-US" dirty="0"/>
          </a:p>
        </p:txBody>
      </p:sp>
    </p:spTree>
    <p:extLst>
      <p:ext uri="{BB962C8B-B14F-4D97-AF65-F5344CB8AC3E}">
        <p14:creationId xmlns:p14="http://schemas.microsoft.com/office/powerpoint/2010/main" val="1975807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91EFDB-7D20-4A49-A730-59CADAF3736A}" type="datetime1">
              <a:rPr kumimoji="1" lang="ja-JP" altLang="en-US" smtClean="0"/>
              <a:t>2023/4/24</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a:xfrm>
            <a:off x="4089221" y="7118670"/>
            <a:ext cx="1198721" cy="402483"/>
          </a:xfrm>
        </p:spPr>
        <p:txBody>
          <a:bodyPr/>
          <a:lstStyle>
            <a:lvl1pPr>
              <a:defRPr sz="1400"/>
            </a:lvl1pPr>
          </a:lstStyle>
          <a:p>
            <a:fld id="{BA1AACC8-012D-40C1-84DE-4014AE42646F}" type="slidenum">
              <a:rPr lang="ja-JP" altLang="en-US" smtClean="0"/>
              <a:pPr/>
              <a:t>‹#›</a:t>
            </a:fld>
            <a:endParaRPr lang="ja-JP" altLang="en-US" dirty="0"/>
          </a:p>
        </p:txBody>
      </p:sp>
    </p:spTree>
    <p:extLst>
      <p:ext uri="{BB962C8B-B14F-4D97-AF65-F5344CB8AC3E}">
        <p14:creationId xmlns:p14="http://schemas.microsoft.com/office/powerpoint/2010/main" val="3204039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66970" y="503978"/>
            <a:ext cx="1718306" cy="1763924"/>
          </a:xfrm>
        </p:spPr>
        <p:txBody>
          <a:bodyPr anchor="b"/>
          <a:lstStyle>
            <a:lvl1pPr>
              <a:defRPr sz="1864"/>
            </a:lvl1pPr>
          </a:lstStyle>
          <a:p>
            <a:r>
              <a:rPr lang="ja-JP" altLang="en-US"/>
              <a:t>マスター タイトルの書式設定</a:t>
            </a:r>
            <a:endParaRPr lang="en-US" dirty="0"/>
          </a:p>
        </p:txBody>
      </p:sp>
      <p:sp>
        <p:nvSpPr>
          <p:cNvPr id="3" name="Content Placeholder 2"/>
          <p:cNvSpPr>
            <a:spLocks noGrp="1"/>
          </p:cNvSpPr>
          <p:nvPr>
            <p:ph idx="1"/>
          </p:nvPr>
        </p:nvSpPr>
        <p:spPr>
          <a:xfrm>
            <a:off x="2264945" y="1088455"/>
            <a:ext cx="2697123" cy="5372269"/>
          </a:xfrm>
        </p:spPr>
        <p:txBody>
          <a:bodyPr/>
          <a:lstStyle>
            <a:lvl1pPr>
              <a:defRPr sz="1864"/>
            </a:lvl1pPr>
            <a:lvl2pPr>
              <a:defRPr sz="1631"/>
            </a:lvl2pPr>
            <a:lvl3pPr>
              <a:defRPr sz="1398"/>
            </a:lvl3pPr>
            <a:lvl4pPr>
              <a:defRPr sz="1165"/>
            </a:lvl4pPr>
            <a:lvl5pPr>
              <a:defRPr sz="1165"/>
            </a:lvl5pPr>
            <a:lvl6pPr>
              <a:defRPr sz="1165"/>
            </a:lvl6pPr>
            <a:lvl7pPr>
              <a:defRPr sz="1165"/>
            </a:lvl7pPr>
            <a:lvl8pPr>
              <a:defRPr sz="1165"/>
            </a:lvl8pPr>
            <a:lvl9pPr>
              <a:defRPr sz="116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366970" y="2267902"/>
            <a:ext cx="1718306" cy="4201570"/>
          </a:xfrm>
        </p:spPr>
        <p:txBody>
          <a:bodyPr/>
          <a:lstStyle>
            <a:lvl1pPr marL="0" indent="0">
              <a:buNone/>
              <a:defRPr sz="932"/>
            </a:lvl1pPr>
            <a:lvl2pPr marL="266365" indent="0">
              <a:buNone/>
              <a:defRPr sz="816"/>
            </a:lvl2pPr>
            <a:lvl3pPr marL="532729" indent="0">
              <a:buNone/>
              <a:defRPr sz="699"/>
            </a:lvl3pPr>
            <a:lvl4pPr marL="799094" indent="0">
              <a:buNone/>
              <a:defRPr sz="583"/>
            </a:lvl4pPr>
            <a:lvl5pPr marL="1065459" indent="0">
              <a:buNone/>
              <a:defRPr sz="583"/>
            </a:lvl5pPr>
            <a:lvl6pPr marL="1331824" indent="0">
              <a:buNone/>
              <a:defRPr sz="583"/>
            </a:lvl6pPr>
            <a:lvl7pPr marL="1598188" indent="0">
              <a:buNone/>
              <a:defRPr sz="583"/>
            </a:lvl7pPr>
            <a:lvl8pPr marL="1864553" indent="0">
              <a:buNone/>
              <a:defRPr sz="583"/>
            </a:lvl8pPr>
            <a:lvl9pPr marL="2130918" indent="0">
              <a:buNone/>
              <a:defRPr sz="58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321AD72-F23E-466D-AF65-75B17EAC2E5A}" type="datetime1">
              <a:rPr kumimoji="1" lang="ja-JP" altLang="en-US" smtClean="0"/>
              <a:t>2023/4/24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A1AACC8-012D-40C1-84DE-4014AE42646F}" type="slidenum">
              <a:rPr kumimoji="1" lang="ja-JP" altLang="en-US" smtClean="0"/>
              <a:pPr/>
              <a:t>‹#›</a:t>
            </a:fld>
            <a:endParaRPr kumimoji="1" lang="ja-JP" altLang="en-US" dirty="0"/>
          </a:p>
        </p:txBody>
      </p:sp>
    </p:spTree>
    <p:extLst>
      <p:ext uri="{BB962C8B-B14F-4D97-AF65-F5344CB8AC3E}">
        <p14:creationId xmlns:p14="http://schemas.microsoft.com/office/powerpoint/2010/main" val="2315346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366970" y="503978"/>
            <a:ext cx="1718306" cy="1763924"/>
          </a:xfrm>
        </p:spPr>
        <p:txBody>
          <a:bodyPr anchor="b"/>
          <a:lstStyle>
            <a:lvl1pPr>
              <a:defRPr sz="186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264945" y="1088455"/>
            <a:ext cx="2697123" cy="5372269"/>
          </a:xfrm>
        </p:spPr>
        <p:txBody>
          <a:bodyPr anchor="t"/>
          <a:lstStyle>
            <a:lvl1pPr marL="0" indent="0">
              <a:buNone/>
              <a:defRPr sz="1864"/>
            </a:lvl1pPr>
            <a:lvl2pPr marL="266365" indent="0">
              <a:buNone/>
              <a:defRPr sz="1631"/>
            </a:lvl2pPr>
            <a:lvl3pPr marL="532729" indent="0">
              <a:buNone/>
              <a:defRPr sz="1398"/>
            </a:lvl3pPr>
            <a:lvl4pPr marL="799094" indent="0">
              <a:buNone/>
              <a:defRPr sz="1165"/>
            </a:lvl4pPr>
            <a:lvl5pPr marL="1065459" indent="0">
              <a:buNone/>
              <a:defRPr sz="1165"/>
            </a:lvl5pPr>
            <a:lvl6pPr marL="1331824" indent="0">
              <a:buNone/>
              <a:defRPr sz="1165"/>
            </a:lvl6pPr>
            <a:lvl7pPr marL="1598188" indent="0">
              <a:buNone/>
              <a:defRPr sz="1165"/>
            </a:lvl7pPr>
            <a:lvl8pPr marL="1864553" indent="0">
              <a:buNone/>
              <a:defRPr sz="1165"/>
            </a:lvl8pPr>
            <a:lvl9pPr marL="2130918" indent="0">
              <a:buNone/>
              <a:defRPr sz="1165"/>
            </a:lvl9pPr>
          </a:lstStyle>
          <a:p>
            <a:r>
              <a:rPr lang="ja-JP" altLang="en-US" dirty="0"/>
              <a:t>図を追加</a:t>
            </a:r>
            <a:endParaRPr lang="en-US" dirty="0"/>
          </a:p>
        </p:txBody>
      </p:sp>
      <p:sp>
        <p:nvSpPr>
          <p:cNvPr id="4" name="Text Placeholder 3"/>
          <p:cNvSpPr>
            <a:spLocks noGrp="1"/>
          </p:cNvSpPr>
          <p:nvPr>
            <p:ph type="body" sz="half" idx="2"/>
          </p:nvPr>
        </p:nvSpPr>
        <p:spPr>
          <a:xfrm>
            <a:off x="366970" y="2267902"/>
            <a:ext cx="1718306" cy="4201570"/>
          </a:xfrm>
        </p:spPr>
        <p:txBody>
          <a:bodyPr/>
          <a:lstStyle>
            <a:lvl1pPr marL="0" indent="0">
              <a:buNone/>
              <a:defRPr sz="932"/>
            </a:lvl1pPr>
            <a:lvl2pPr marL="266365" indent="0">
              <a:buNone/>
              <a:defRPr sz="816"/>
            </a:lvl2pPr>
            <a:lvl3pPr marL="532729" indent="0">
              <a:buNone/>
              <a:defRPr sz="699"/>
            </a:lvl3pPr>
            <a:lvl4pPr marL="799094" indent="0">
              <a:buNone/>
              <a:defRPr sz="583"/>
            </a:lvl4pPr>
            <a:lvl5pPr marL="1065459" indent="0">
              <a:buNone/>
              <a:defRPr sz="583"/>
            </a:lvl5pPr>
            <a:lvl6pPr marL="1331824" indent="0">
              <a:buNone/>
              <a:defRPr sz="583"/>
            </a:lvl6pPr>
            <a:lvl7pPr marL="1598188" indent="0">
              <a:buNone/>
              <a:defRPr sz="583"/>
            </a:lvl7pPr>
            <a:lvl8pPr marL="1864553" indent="0">
              <a:buNone/>
              <a:defRPr sz="583"/>
            </a:lvl8pPr>
            <a:lvl9pPr marL="2130918" indent="0">
              <a:buNone/>
              <a:defRPr sz="58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D74A94E-9FE0-4AA2-8E80-ACB3ABE76BC2}" type="datetime1">
              <a:rPr kumimoji="1" lang="ja-JP" altLang="en-US" smtClean="0"/>
              <a:t>2023/4/24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A1AACC8-012D-40C1-84DE-4014AE42646F}" type="slidenum">
              <a:rPr kumimoji="1" lang="ja-JP" altLang="en-US" smtClean="0"/>
              <a:pPr/>
              <a:t>‹#›</a:t>
            </a:fld>
            <a:endParaRPr kumimoji="1" lang="ja-JP" altLang="en-US" dirty="0"/>
          </a:p>
        </p:txBody>
      </p:sp>
    </p:spTree>
    <p:extLst>
      <p:ext uri="{BB962C8B-B14F-4D97-AF65-F5344CB8AC3E}">
        <p14:creationId xmlns:p14="http://schemas.microsoft.com/office/powerpoint/2010/main" val="689462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6276" y="402484"/>
            <a:ext cx="4595098"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366276" y="2012414"/>
            <a:ext cx="4595098"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366276" y="7006700"/>
            <a:ext cx="1198721" cy="402483"/>
          </a:xfrm>
          <a:prstGeom prst="rect">
            <a:avLst/>
          </a:prstGeom>
        </p:spPr>
        <p:txBody>
          <a:bodyPr vert="horz" lIns="91440" tIns="45720" rIns="91440" bIns="45720" rtlCol="0" anchor="ctr"/>
          <a:lstStyle>
            <a:lvl1pPr algn="l">
              <a:defRPr sz="699">
                <a:solidFill>
                  <a:schemeClr val="tx1">
                    <a:tint val="75000"/>
                  </a:schemeClr>
                </a:solidFill>
              </a:defRPr>
            </a:lvl1pPr>
          </a:lstStyle>
          <a:p>
            <a:fld id="{D091B5B9-42F1-4366-8BDE-E76B75E6FA91}" type="datetime1">
              <a:rPr kumimoji="1" lang="ja-JP" altLang="en-US" smtClean="0"/>
              <a:t>2023/4/24</a:t>
            </a:fld>
            <a:endParaRPr kumimoji="1" lang="ja-JP" altLang="en-US" dirty="0"/>
          </a:p>
        </p:txBody>
      </p:sp>
      <p:sp>
        <p:nvSpPr>
          <p:cNvPr id="5" name="Footer Placeholder 4"/>
          <p:cNvSpPr>
            <a:spLocks noGrp="1"/>
          </p:cNvSpPr>
          <p:nvPr>
            <p:ph type="ftr" sz="quarter" idx="3"/>
          </p:nvPr>
        </p:nvSpPr>
        <p:spPr>
          <a:xfrm>
            <a:off x="1764784" y="7006700"/>
            <a:ext cx="1798082" cy="402483"/>
          </a:xfrm>
          <a:prstGeom prst="rect">
            <a:avLst/>
          </a:prstGeom>
        </p:spPr>
        <p:txBody>
          <a:bodyPr vert="horz" lIns="91440" tIns="45720" rIns="91440" bIns="45720" rtlCol="0" anchor="ctr"/>
          <a:lstStyle>
            <a:lvl1pPr algn="ctr">
              <a:defRPr sz="699">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3762653" y="7006700"/>
            <a:ext cx="1198721" cy="402483"/>
          </a:xfrm>
          <a:prstGeom prst="rect">
            <a:avLst/>
          </a:prstGeom>
        </p:spPr>
        <p:txBody>
          <a:bodyPr vert="horz" lIns="91440" tIns="45720" rIns="91440" bIns="45720" rtlCol="0" anchor="ctr"/>
          <a:lstStyle>
            <a:lvl1pPr algn="r">
              <a:defRPr sz="699">
                <a:solidFill>
                  <a:schemeClr val="tx1">
                    <a:tint val="75000"/>
                  </a:schemeClr>
                </a:solidFill>
              </a:defRPr>
            </a:lvl1pPr>
          </a:lstStyle>
          <a:p>
            <a:fld id="{BA1AACC8-012D-40C1-84DE-4014AE42646F}" type="slidenum">
              <a:rPr kumimoji="1" lang="ja-JP" altLang="en-US" smtClean="0"/>
              <a:pPr/>
              <a:t>‹#›</a:t>
            </a:fld>
            <a:endParaRPr kumimoji="1" lang="ja-JP" altLang="en-US" dirty="0"/>
          </a:p>
        </p:txBody>
      </p:sp>
    </p:spTree>
    <p:extLst>
      <p:ext uri="{BB962C8B-B14F-4D97-AF65-F5344CB8AC3E}">
        <p14:creationId xmlns:p14="http://schemas.microsoft.com/office/powerpoint/2010/main" val="36748306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532729" rtl="0" eaLnBrk="1" latinLnBrk="0" hangingPunct="1">
        <a:lnSpc>
          <a:spcPct val="90000"/>
        </a:lnSpc>
        <a:spcBef>
          <a:spcPct val="0"/>
        </a:spcBef>
        <a:buNone/>
        <a:defRPr kumimoji="1" sz="2563" kern="1200">
          <a:solidFill>
            <a:schemeClr val="tx1"/>
          </a:solidFill>
          <a:latin typeface="+mj-lt"/>
          <a:ea typeface="+mj-ea"/>
          <a:cs typeface="+mj-cs"/>
        </a:defRPr>
      </a:lvl1pPr>
    </p:titleStyle>
    <p:bodyStyle>
      <a:lvl1pPr marL="133182" indent="-133182" algn="l" defTabSz="532729" rtl="0" eaLnBrk="1" latinLnBrk="0" hangingPunct="1">
        <a:lnSpc>
          <a:spcPct val="90000"/>
        </a:lnSpc>
        <a:spcBef>
          <a:spcPts val="583"/>
        </a:spcBef>
        <a:buFont typeface="Arial" panose="020B0604020202020204" pitchFamily="34" charset="0"/>
        <a:buChar char="•"/>
        <a:defRPr kumimoji="1" sz="1631" kern="1200">
          <a:solidFill>
            <a:schemeClr val="tx1"/>
          </a:solidFill>
          <a:latin typeface="+mn-lt"/>
          <a:ea typeface="+mn-ea"/>
          <a:cs typeface="+mn-cs"/>
        </a:defRPr>
      </a:lvl1pPr>
      <a:lvl2pPr marL="399547" indent="-133182" algn="l" defTabSz="532729" rtl="0" eaLnBrk="1" latinLnBrk="0" hangingPunct="1">
        <a:lnSpc>
          <a:spcPct val="90000"/>
        </a:lnSpc>
        <a:spcBef>
          <a:spcPts val="291"/>
        </a:spcBef>
        <a:buFont typeface="Arial" panose="020B0604020202020204" pitchFamily="34" charset="0"/>
        <a:buChar char="•"/>
        <a:defRPr kumimoji="1" sz="1398" kern="1200">
          <a:solidFill>
            <a:schemeClr val="tx1"/>
          </a:solidFill>
          <a:latin typeface="+mn-lt"/>
          <a:ea typeface="+mn-ea"/>
          <a:cs typeface="+mn-cs"/>
        </a:defRPr>
      </a:lvl2pPr>
      <a:lvl3pPr marL="665912" indent="-133182" algn="l" defTabSz="532729" rtl="0" eaLnBrk="1" latinLnBrk="0" hangingPunct="1">
        <a:lnSpc>
          <a:spcPct val="90000"/>
        </a:lnSpc>
        <a:spcBef>
          <a:spcPts val="291"/>
        </a:spcBef>
        <a:buFont typeface="Arial" panose="020B0604020202020204" pitchFamily="34" charset="0"/>
        <a:buChar char="•"/>
        <a:defRPr kumimoji="1" sz="1165" kern="1200">
          <a:solidFill>
            <a:schemeClr val="tx1"/>
          </a:solidFill>
          <a:latin typeface="+mn-lt"/>
          <a:ea typeface="+mn-ea"/>
          <a:cs typeface="+mn-cs"/>
        </a:defRPr>
      </a:lvl3pPr>
      <a:lvl4pPr marL="932277" indent="-133182" algn="l" defTabSz="532729" rtl="0" eaLnBrk="1" latinLnBrk="0" hangingPunct="1">
        <a:lnSpc>
          <a:spcPct val="90000"/>
        </a:lnSpc>
        <a:spcBef>
          <a:spcPts val="291"/>
        </a:spcBef>
        <a:buFont typeface="Arial" panose="020B0604020202020204" pitchFamily="34" charset="0"/>
        <a:buChar char="•"/>
        <a:defRPr kumimoji="1" sz="1049" kern="1200">
          <a:solidFill>
            <a:schemeClr val="tx1"/>
          </a:solidFill>
          <a:latin typeface="+mn-lt"/>
          <a:ea typeface="+mn-ea"/>
          <a:cs typeface="+mn-cs"/>
        </a:defRPr>
      </a:lvl4pPr>
      <a:lvl5pPr marL="1198641" indent="-133182" algn="l" defTabSz="532729" rtl="0" eaLnBrk="1" latinLnBrk="0" hangingPunct="1">
        <a:lnSpc>
          <a:spcPct val="90000"/>
        </a:lnSpc>
        <a:spcBef>
          <a:spcPts val="291"/>
        </a:spcBef>
        <a:buFont typeface="Arial" panose="020B0604020202020204" pitchFamily="34" charset="0"/>
        <a:buChar char="•"/>
        <a:defRPr kumimoji="1" sz="1049" kern="1200">
          <a:solidFill>
            <a:schemeClr val="tx1"/>
          </a:solidFill>
          <a:latin typeface="+mn-lt"/>
          <a:ea typeface="+mn-ea"/>
          <a:cs typeface="+mn-cs"/>
        </a:defRPr>
      </a:lvl5pPr>
      <a:lvl6pPr marL="1465006" indent="-133182" algn="l" defTabSz="532729" rtl="0" eaLnBrk="1" latinLnBrk="0" hangingPunct="1">
        <a:lnSpc>
          <a:spcPct val="90000"/>
        </a:lnSpc>
        <a:spcBef>
          <a:spcPts val="291"/>
        </a:spcBef>
        <a:buFont typeface="Arial" panose="020B0604020202020204" pitchFamily="34" charset="0"/>
        <a:buChar char="•"/>
        <a:defRPr kumimoji="1"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kumimoji="1"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kumimoji="1"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kumimoji="1" sz="1049" kern="1200">
          <a:solidFill>
            <a:schemeClr val="tx1"/>
          </a:solidFill>
          <a:latin typeface="+mn-lt"/>
          <a:ea typeface="+mn-ea"/>
          <a:cs typeface="+mn-cs"/>
        </a:defRPr>
      </a:lvl9pPr>
    </p:bodyStyle>
    <p:otherStyle>
      <a:defPPr>
        <a:defRPr lang="en-US"/>
      </a:defPPr>
      <a:lvl1pPr marL="0" algn="l" defTabSz="532729" rtl="0" eaLnBrk="1" latinLnBrk="0" hangingPunct="1">
        <a:defRPr kumimoji="1" sz="1049" kern="1200">
          <a:solidFill>
            <a:schemeClr val="tx1"/>
          </a:solidFill>
          <a:latin typeface="+mn-lt"/>
          <a:ea typeface="+mn-ea"/>
          <a:cs typeface="+mn-cs"/>
        </a:defRPr>
      </a:lvl1pPr>
      <a:lvl2pPr marL="266365" algn="l" defTabSz="532729" rtl="0" eaLnBrk="1" latinLnBrk="0" hangingPunct="1">
        <a:defRPr kumimoji="1" sz="1049" kern="1200">
          <a:solidFill>
            <a:schemeClr val="tx1"/>
          </a:solidFill>
          <a:latin typeface="+mn-lt"/>
          <a:ea typeface="+mn-ea"/>
          <a:cs typeface="+mn-cs"/>
        </a:defRPr>
      </a:lvl2pPr>
      <a:lvl3pPr marL="532729" algn="l" defTabSz="532729" rtl="0" eaLnBrk="1" latinLnBrk="0" hangingPunct="1">
        <a:defRPr kumimoji="1" sz="1049" kern="1200">
          <a:solidFill>
            <a:schemeClr val="tx1"/>
          </a:solidFill>
          <a:latin typeface="+mn-lt"/>
          <a:ea typeface="+mn-ea"/>
          <a:cs typeface="+mn-cs"/>
        </a:defRPr>
      </a:lvl3pPr>
      <a:lvl4pPr marL="799094" algn="l" defTabSz="532729" rtl="0" eaLnBrk="1" latinLnBrk="0" hangingPunct="1">
        <a:defRPr kumimoji="1" sz="1049" kern="1200">
          <a:solidFill>
            <a:schemeClr val="tx1"/>
          </a:solidFill>
          <a:latin typeface="+mn-lt"/>
          <a:ea typeface="+mn-ea"/>
          <a:cs typeface="+mn-cs"/>
        </a:defRPr>
      </a:lvl4pPr>
      <a:lvl5pPr marL="1065459" algn="l" defTabSz="532729" rtl="0" eaLnBrk="1" latinLnBrk="0" hangingPunct="1">
        <a:defRPr kumimoji="1" sz="1049" kern="1200">
          <a:solidFill>
            <a:schemeClr val="tx1"/>
          </a:solidFill>
          <a:latin typeface="+mn-lt"/>
          <a:ea typeface="+mn-ea"/>
          <a:cs typeface="+mn-cs"/>
        </a:defRPr>
      </a:lvl5pPr>
      <a:lvl6pPr marL="1331824" algn="l" defTabSz="532729" rtl="0" eaLnBrk="1" latinLnBrk="0" hangingPunct="1">
        <a:defRPr kumimoji="1" sz="1049" kern="1200">
          <a:solidFill>
            <a:schemeClr val="tx1"/>
          </a:solidFill>
          <a:latin typeface="+mn-lt"/>
          <a:ea typeface="+mn-ea"/>
          <a:cs typeface="+mn-cs"/>
        </a:defRPr>
      </a:lvl6pPr>
      <a:lvl7pPr marL="1598188" algn="l" defTabSz="532729" rtl="0" eaLnBrk="1" latinLnBrk="0" hangingPunct="1">
        <a:defRPr kumimoji="1" sz="1049" kern="1200">
          <a:solidFill>
            <a:schemeClr val="tx1"/>
          </a:solidFill>
          <a:latin typeface="+mn-lt"/>
          <a:ea typeface="+mn-ea"/>
          <a:cs typeface="+mn-cs"/>
        </a:defRPr>
      </a:lvl7pPr>
      <a:lvl8pPr marL="1864553" algn="l" defTabSz="532729" rtl="0" eaLnBrk="1" latinLnBrk="0" hangingPunct="1">
        <a:defRPr kumimoji="1" sz="1049" kern="1200">
          <a:solidFill>
            <a:schemeClr val="tx1"/>
          </a:solidFill>
          <a:latin typeface="+mn-lt"/>
          <a:ea typeface="+mn-ea"/>
          <a:cs typeface="+mn-cs"/>
        </a:defRPr>
      </a:lvl8pPr>
      <a:lvl9pPr marL="2130918" algn="l" defTabSz="532729" rtl="0" eaLnBrk="1" latinLnBrk="0" hangingPunct="1">
        <a:defRPr kumimoji="1" sz="10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19.png"/><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www.ipa.go.jp/security/index.htm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1116529" y="6883573"/>
            <a:ext cx="3117505" cy="461665"/>
          </a:xfrm>
          <a:prstGeom prst="rect">
            <a:avLst/>
          </a:prstGeom>
          <a:solidFill>
            <a:schemeClr val="bg1"/>
          </a:solidFill>
        </p:spPr>
        <p:txBody>
          <a:bodyPr wrap="square" rtlCol="0">
            <a:spAutoFit/>
          </a:bodyPr>
          <a:lstStyle/>
          <a:p>
            <a:pPr algn="ctr"/>
            <a:r>
              <a:rPr lang="ja-JP" altLang="en-US" sz="2400" dirty="0">
                <a:solidFill>
                  <a:srgbClr val="FF0000"/>
                </a:solidFill>
                <a:latin typeface="HGP創英角ｺﾞｼｯｸUB" panose="020B0900000000000000" pitchFamily="50" charset="-128"/>
                <a:ea typeface="HGP創英角ｺﾞｼｯｸUB" panose="020B0900000000000000" pitchFamily="50" charset="-128"/>
              </a:rPr>
              <a:t>株式会社〇〇〇〇</a:t>
            </a:r>
          </a:p>
        </p:txBody>
      </p:sp>
      <p:sp>
        <p:nvSpPr>
          <p:cNvPr id="15" name="正方形/長方形 14"/>
          <p:cNvSpPr/>
          <p:nvPr/>
        </p:nvSpPr>
        <p:spPr>
          <a:xfrm>
            <a:off x="0" y="0"/>
            <a:ext cx="5336320" cy="67094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endParaRPr lang="ja-JP" altLang="en-US" sz="1056" dirty="0"/>
          </a:p>
        </p:txBody>
      </p:sp>
      <p:sp>
        <p:nvSpPr>
          <p:cNvPr id="19" name="テキスト ボックス 18"/>
          <p:cNvSpPr txBox="1"/>
          <p:nvPr/>
        </p:nvSpPr>
        <p:spPr>
          <a:xfrm>
            <a:off x="555950" y="850238"/>
            <a:ext cx="4238661" cy="1569660"/>
          </a:xfrm>
          <a:prstGeom prst="rect">
            <a:avLst/>
          </a:prstGeom>
          <a:noFill/>
        </p:spPr>
        <p:txBody>
          <a:bodyPr wrap="none" rtlCol="0">
            <a:spAutoFit/>
          </a:bodyPr>
          <a:lstStyle/>
          <a:p>
            <a:pPr algn="ctr"/>
            <a:r>
              <a:rPr lang="ja-JP" altLang="en-US" sz="4800" dirty="0">
                <a:ln>
                  <a:solidFill>
                    <a:schemeClr val="bg1">
                      <a:lumMod val="50000"/>
                    </a:schemeClr>
                  </a:solidFill>
                </a:ln>
                <a:solidFill>
                  <a:schemeClr val="bg1"/>
                </a:solidFill>
                <a:effectLst>
                  <a:outerShdw blurRad="50800" dist="38100" dir="5400000" algn="t" rotWithShape="0">
                    <a:prstClr val="black">
                      <a:alpha val="40000"/>
                    </a:prstClr>
                  </a:outerShdw>
                </a:effectLst>
                <a:latin typeface="HGP創英角ｺﾞｼｯｸUB" panose="020B0900000000000000" pitchFamily="50" charset="-128"/>
                <a:ea typeface="HGP創英角ｺﾞｼｯｸUB" panose="020B0900000000000000" pitchFamily="50" charset="-128"/>
              </a:rPr>
              <a:t>情報セキュリティ</a:t>
            </a:r>
            <a:endParaRPr lang="en-US" altLang="ja-JP" sz="4800" dirty="0">
              <a:ln>
                <a:solidFill>
                  <a:schemeClr val="bg1">
                    <a:lumMod val="50000"/>
                  </a:schemeClr>
                </a:solidFill>
              </a:ln>
              <a:solidFill>
                <a:schemeClr val="bg1"/>
              </a:solidFill>
              <a:effectLst>
                <a:outerShdw blurRad="50800" dist="38100" dir="5400000" algn="t" rotWithShape="0">
                  <a:prstClr val="black">
                    <a:alpha val="40000"/>
                  </a:prstClr>
                </a:outerShdw>
              </a:effectLst>
              <a:latin typeface="HGP創英角ｺﾞｼｯｸUB" panose="020B0900000000000000" pitchFamily="50" charset="-128"/>
              <a:ea typeface="HGP創英角ｺﾞｼｯｸUB" panose="020B0900000000000000" pitchFamily="50" charset="-128"/>
            </a:endParaRPr>
          </a:p>
          <a:p>
            <a:pPr algn="ctr"/>
            <a:r>
              <a:rPr lang="ja-JP" altLang="en-US" sz="4800" dirty="0">
                <a:ln>
                  <a:solidFill>
                    <a:schemeClr val="bg1">
                      <a:lumMod val="50000"/>
                    </a:schemeClr>
                  </a:solidFill>
                </a:ln>
                <a:solidFill>
                  <a:schemeClr val="bg1"/>
                </a:solidFill>
                <a:effectLst>
                  <a:outerShdw blurRad="50800" dist="38100" dir="5400000" algn="t" rotWithShape="0">
                    <a:prstClr val="black">
                      <a:alpha val="40000"/>
                    </a:prstClr>
                  </a:outerShdw>
                </a:effectLst>
                <a:latin typeface="HGP創英角ｺﾞｼｯｸUB" panose="020B0900000000000000" pitchFamily="50" charset="-128"/>
                <a:ea typeface="HGP創英角ｺﾞｼｯｸUB" panose="020B0900000000000000" pitchFamily="50" charset="-128"/>
              </a:rPr>
              <a:t>ハンドブック</a:t>
            </a:r>
            <a:endParaRPr lang="en-US" altLang="ja-JP" sz="4800" dirty="0">
              <a:ln>
                <a:solidFill>
                  <a:schemeClr val="bg1">
                    <a:lumMod val="50000"/>
                  </a:schemeClr>
                </a:solidFill>
              </a:ln>
              <a:solidFill>
                <a:schemeClr val="bg1"/>
              </a:solidFill>
              <a:effectLst>
                <a:outerShdw blurRad="50800" dist="38100" dir="5400000" algn="t" rotWithShape="0">
                  <a:prstClr val="black">
                    <a:alpha val="40000"/>
                  </a:prstClr>
                </a:outerShdw>
              </a:effectLst>
              <a:latin typeface="HGP創英角ｺﾞｼｯｸUB" panose="020B0900000000000000" pitchFamily="50" charset="-128"/>
              <a:ea typeface="HGP創英角ｺﾞｼｯｸUB" panose="020B0900000000000000" pitchFamily="50" charset="-128"/>
            </a:endParaRPr>
          </a:p>
        </p:txBody>
      </p:sp>
      <p:sp>
        <p:nvSpPr>
          <p:cNvPr id="23" name="テキスト ボックス 22"/>
          <p:cNvSpPr txBox="1"/>
          <p:nvPr/>
        </p:nvSpPr>
        <p:spPr>
          <a:xfrm>
            <a:off x="1296122" y="505054"/>
            <a:ext cx="184731" cy="843949"/>
          </a:xfrm>
          <a:prstGeom prst="rect">
            <a:avLst/>
          </a:prstGeom>
          <a:noFill/>
        </p:spPr>
        <p:txBody>
          <a:bodyPr wrap="none" rtlCol="0">
            <a:spAutoFit/>
          </a:bodyPr>
          <a:lstStyle/>
          <a:p>
            <a:endParaRPr lang="ja-JP" altLang="en-US" sz="4884" dirty="0">
              <a:solidFill>
                <a:srgbClr val="C00000"/>
              </a:solidFill>
              <a:latin typeface="HGP創英角ｺﾞｼｯｸUB" panose="020B0900000000000000" pitchFamily="50" charset="-128"/>
              <a:ea typeface="HGP創英角ｺﾞｼｯｸUB" panose="020B0900000000000000" pitchFamily="50" charset="-128"/>
            </a:endParaRPr>
          </a:p>
        </p:txBody>
      </p:sp>
      <p:sp>
        <p:nvSpPr>
          <p:cNvPr id="2" name="正方形/長方形 1"/>
          <p:cNvSpPr/>
          <p:nvPr/>
        </p:nvSpPr>
        <p:spPr>
          <a:xfrm>
            <a:off x="818320" y="2909494"/>
            <a:ext cx="3708000" cy="1800000"/>
          </a:xfrm>
          <a:prstGeom prst="rect">
            <a:avLst/>
          </a:prstGeom>
          <a:solidFill>
            <a:srgbClr val="FF8082"/>
          </a:solidFill>
          <a:ln w="25400">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108000" rtlCol="0" anchor="ctr"/>
          <a:lstStyle/>
          <a:p>
            <a:pPr algn="ctr">
              <a:spcAft>
                <a:spcPts val="600"/>
              </a:spcAft>
            </a:pPr>
            <a:r>
              <a:rPr lang="ja-JP" altLang="en-US" sz="1400" b="1" dirty="0">
                <a:solidFill>
                  <a:schemeClr val="tx1"/>
                </a:solidFill>
                <a:latin typeface="Meiryo UI" panose="020B0604030504040204" pitchFamily="50" charset="-128"/>
                <a:ea typeface="Meiryo UI" panose="020B0604030504040204" pitchFamily="50" charset="-128"/>
              </a:rPr>
              <a:t>このハンドブック（ひな形）の</a:t>
            </a:r>
            <a:r>
              <a:rPr kumimoji="1" lang="ja-JP" altLang="en-US" sz="1400" b="1" dirty="0">
                <a:solidFill>
                  <a:schemeClr val="tx1"/>
                </a:solidFill>
                <a:latin typeface="Meiryo UI" panose="020B0604030504040204" pitchFamily="50" charset="-128"/>
                <a:ea typeface="Meiryo UI" panose="020B0604030504040204" pitchFamily="50" charset="-128"/>
              </a:rPr>
              <a:t>使い方</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a:tabLst>
                <a:tab pos="176213" algn="l"/>
              </a:tabLst>
            </a:pPr>
            <a:r>
              <a:rPr lang="ja-JP" altLang="en-US" sz="1200" dirty="0">
                <a:solidFill>
                  <a:schemeClr val="tx1"/>
                </a:solidFill>
                <a:latin typeface="Meiryo UI" panose="020B0604030504040204" pitchFamily="50" charset="-128"/>
                <a:ea typeface="Meiryo UI" panose="020B0604030504040204" pitchFamily="50" charset="-128"/>
              </a:rPr>
              <a:t>👉 このハンドブック（ひな形）は、従業員に配付し、自社の</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セキュリティルールを実行してもらうためのものです。</a:t>
            </a:r>
            <a:endParaRPr lang="en-US" altLang="ja-JP" sz="1200" dirty="0">
              <a:solidFill>
                <a:schemeClr val="tx1"/>
              </a:solidFill>
              <a:latin typeface="Meiryo UI" panose="020B0604030504040204" pitchFamily="50" charset="-128"/>
              <a:ea typeface="Meiryo UI" panose="020B0604030504040204" pitchFamily="50" charset="-128"/>
            </a:endParaRPr>
          </a:p>
          <a:p>
            <a:pPr>
              <a:tabLst>
                <a:tab pos="176213" algn="l"/>
              </a:tabLst>
            </a:pPr>
            <a:r>
              <a:rPr lang="ja-JP" altLang="en-US" sz="1200" dirty="0">
                <a:solidFill>
                  <a:schemeClr val="tx1"/>
                </a:solidFill>
                <a:latin typeface="Meiryo UI" panose="020B0604030504040204" pitchFamily="50" charset="-128"/>
                <a:ea typeface="Meiryo UI" panose="020B0604030504040204" pitchFamily="50" charset="-128"/>
              </a:rPr>
              <a:t>👉 ５分でできる！情報セキュリティ自社診断の対策例に連</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動しています。</a:t>
            </a:r>
            <a:endParaRPr lang="en-US" altLang="ja-JP" sz="1200" dirty="0">
              <a:solidFill>
                <a:schemeClr val="tx1"/>
              </a:solidFill>
              <a:latin typeface="Meiryo UI" panose="020B0604030504040204" pitchFamily="50" charset="-128"/>
              <a:ea typeface="Meiryo UI" panose="020B0604030504040204" pitchFamily="50" charset="-128"/>
            </a:endParaRPr>
          </a:p>
          <a:p>
            <a:pPr>
              <a:tabLst>
                <a:tab pos="176213" algn="l"/>
              </a:tabLst>
            </a:pPr>
            <a:r>
              <a:rPr lang="ja-JP" altLang="en-US" sz="1200" dirty="0">
                <a:solidFill>
                  <a:schemeClr val="tx1"/>
                </a:solidFill>
                <a:latin typeface="Meiryo UI" panose="020B0604030504040204" pitchFamily="50" charset="-128"/>
                <a:ea typeface="Meiryo UI" panose="020B0604030504040204" pitchFamily="50" charset="-128"/>
              </a:rPr>
              <a:t>👉 赤字で記載した箇所は記載例です。自社のルールに</a:t>
            </a:r>
            <a:r>
              <a:rPr lang="ja-JP" altLang="en-US" sz="1200" dirty="0" err="1">
                <a:solidFill>
                  <a:schemeClr val="tx1"/>
                </a:solidFill>
                <a:latin typeface="Meiryo UI" panose="020B0604030504040204" pitchFamily="50" charset="-128"/>
                <a:ea typeface="Meiryo UI" panose="020B0604030504040204" pitchFamily="50" charset="-128"/>
              </a:rPr>
              <a:t>あ</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わせて赤字を中心に編集し、必要に応じて加筆してご利</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用ください。</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4441364" y="81428"/>
            <a:ext cx="885524" cy="276999"/>
          </a:xfrm>
          <a:prstGeom prst="rect">
            <a:avLst/>
          </a:prstGeom>
          <a:noFill/>
        </p:spPr>
        <p:txBody>
          <a:bodyPr wrap="square" rtlCol="0">
            <a:spAutoFit/>
          </a:bodyPr>
          <a:lstStyle/>
          <a:p>
            <a:r>
              <a:rPr kumimoji="1" lang="en-US" altLang="ja-JP" sz="1200" dirty="0">
                <a:solidFill>
                  <a:schemeClr val="bg1"/>
                </a:solidFill>
              </a:rPr>
              <a:t>Ver 1.5</a:t>
            </a:r>
            <a:endParaRPr kumimoji="1" lang="ja-JP" altLang="en-US" sz="1200" dirty="0">
              <a:solidFill>
                <a:schemeClr val="bg1"/>
              </a:solidFill>
            </a:endParaRPr>
          </a:p>
        </p:txBody>
      </p:sp>
      <p:sp>
        <p:nvSpPr>
          <p:cNvPr id="11" name="正方形/長方形 10"/>
          <p:cNvSpPr/>
          <p:nvPr/>
        </p:nvSpPr>
        <p:spPr>
          <a:xfrm>
            <a:off x="668180" y="4994787"/>
            <a:ext cx="3989416" cy="1328011"/>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ja-JP" altLang="en-US" sz="1600" u="sng" dirty="0"/>
              <a:t>目　次</a:t>
            </a:r>
            <a:endParaRPr kumimoji="1" lang="en-US" altLang="ja-JP" sz="1600" u="sng" dirty="0"/>
          </a:p>
          <a:p>
            <a:pPr>
              <a:lnSpc>
                <a:spcPct val="120000"/>
              </a:lnSpc>
              <a:tabLst>
                <a:tab pos="3679200" algn="r"/>
              </a:tabLst>
            </a:pPr>
            <a:r>
              <a:rPr lang="ja-JP" altLang="en-US" sz="1600" dirty="0"/>
              <a:t>１　全社基本ルール</a:t>
            </a:r>
            <a:r>
              <a:rPr lang="en-US" altLang="ja-JP" sz="1600" dirty="0"/>
              <a:t>	1</a:t>
            </a:r>
            <a:r>
              <a:rPr lang="ja-JP" altLang="en-US" sz="1600" dirty="0"/>
              <a:t>ページ</a:t>
            </a:r>
            <a:endParaRPr lang="en-US" altLang="ja-JP" sz="1600" dirty="0"/>
          </a:p>
          <a:p>
            <a:pPr>
              <a:lnSpc>
                <a:spcPct val="120000"/>
              </a:lnSpc>
              <a:tabLst>
                <a:tab pos="3679200" algn="r"/>
              </a:tabLst>
            </a:pPr>
            <a:r>
              <a:rPr kumimoji="1" lang="ja-JP" altLang="en-US" sz="1600" dirty="0"/>
              <a:t>２　仕事中のルール</a:t>
            </a:r>
            <a:r>
              <a:rPr kumimoji="1" lang="en-US" altLang="ja-JP" sz="1600" dirty="0"/>
              <a:t>	3</a:t>
            </a:r>
            <a:r>
              <a:rPr kumimoji="1" lang="ja-JP" altLang="en-US" sz="1600" dirty="0"/>
              <a:t>ページ</a:t>
            </a:r>
            <a:endParaRPr kumimoji="1" lang="en-US" altLang="ja-JP" sz="1600" dirty="0"/>
          </a:p>
          <a:p>
            <a:pPr>
              <a:lnSpc>
                <a:spcPct val="120000"/>
              </a:lnSpc>
              <a:tabLst>
                <a:tab pos="3679200" algn="r"/>
              </a:tabLst>
            </a:pPr>
            <a:r>
              <a:rPr kumimoji="1" lang="ja-JP" altLang="en-US" sz="1600" dirty="0"/>
              <a:t>３　全社共通のルール</a:t>
            </a:r>
            <a:r>
              <a:rPr kumimoji="1" lang="en-US" altLang="ja-JP" sz="1600" dirty="0"/>
              <a:t>	8</a:t>
            </a:r>
            <a:r>
              <a:rPr kumimoji="1" lang="ja-JP" altLang="en-US" sz="1600" dirty="0"/>
              <a:t>ページ</a:t>
            </a:r>
            <a:endParaRPr kumimoji="1" lang="en-US" altLang="ja-JP" sz="1600" dirty="0"/>
          </a:p>
          <a:p>
            <a:pPr>
              <a:lnSpc>
                <a:spcPct val="120000"/>
              </a:lnSpc>
              <a:tabLst>
                <a:tab pos="3679200" algn="r"/>
              </a:tabLst>
            </a:pPr>
            <a:r>
              <a:rPr lang="ja-JP" altLang="en-US" sz="1600" dirty="0"/>
              <a:t>４　テレワークのルール</a:t>
            </a:r>
            <a:r>
              <a:rPr lang="en-US" altLang="ja-JP" sz="1600" dirty="0"/>
              <a:t>	12</a:t>
            </a:r>
            <a:r>
              <a:rPr lang="ja-JP" altLang="en-US" sz="1600" dirty="0"/>
              <a:t>ページ</a:t>
            </a:r>
            <a:endParaRPr lang="en-US" altLang="ja-JP" sz="1600" dirty="0"/>
          </a:p>
          <a:p>
            <a:pPr>
              <a:lnSpc>
                <a:spcPct val="120000"/>
              </a:lnSpc>
              <a:tabLst>
                <a:tab pos="3679200" algn="r"/>
              </a:tabLst>
            </a:pPr>
            <a:endParaRPr kumimoji="1" lang="ja-JP" altLang="en-US" sz="1600" dirty="0"/>
          </a:p>
        </p:txBody>
      </p:sp>
    </p:spTree>
    <p:extLst>
      <p:ext uri="{BB962C8B-B14F-4D97-AF65-F5344CB8AC3E}">
        <p14:creationId xmlns:p14="http://schemas.microsoft.com/office/powerpoint/2010/main" val="2117436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EDE00356-AC34-4AAC-1B91-D3D6A3F2B4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73718" y="4900675"/>
            <a:ext cx="2059288" cy="2059288"/>
          </a:xfrm>
          <a:prstGeom prst="rect">
            <a:avLst/>
          </a:prstGeom>
        </p:spPr>
      </p:pic>
      <p:sp>
        <p:nvSpPr>
          <p:cNvPr id="62" name="正方形/長方形 61"/>
          <p:cNvSpPr/>
          <p:nvPr/>
        </p:nvSpPr>
        <p:spPr>
          <a:xfrm>
            <a:off x="-7489" y="168"/>
            <a:ext cx="5328000" cy="540000"/>
          </a:xfrm>
          <a:prstGeom prst="rect">
            <a:avLst/>
          </a:prstGeom>
          <a:solidFill>
            <a:srgbClr val="7737AB"/>
          </a:solidFill>
          <a:ln>
            <a:noFill/>
          </a:ln>
        </p:spPr>
        <p:style>
          <a:lnRef idx="2">
            <a:schemeClr val="accent1">
              <a:shade val="50000"/>
            </a:schemeClr>
          </a:lnRef>
          <a:fillRef idx="1">
            <a:schemeClr val="accent1"/>
          </a:fillRef>
          <a:effectRef idx="0">
            <a:schemeClr val="accent1"/>
          </a:effectRef>
          <a:fontRef idx="minor">
            <a:schemeClr val="lt1"/>
          </a:fontRef>
        </p:style>
        <p:txBody>
          <a:bodyPr tIns="27473" bIns="27473" rtlCol="0" anchor="ctr"/>
          <a:lstStyle/>
          <a:p>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３</a:t>
            </a:r>
            <a:r>
              <a:rPr lang="en-US" altLang="ja-JP"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a:t>
            </a:r>
            <a:r>
              <a:rPr lang="ja-JP" altLang="en-US"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２ </a:t>
            </a:r>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全社共通のルール</a:t>
            </a:r>
            <a:endParaRPr lang="ja-JP" altLang="en-US" sz="2800" dirty="0">
              <a:effectLst>
                <a:outerShdw blurRad="38100" dist="38100" dir="2700000" algn="tl">
                  <a:srgbClr val="000000">
                    <a:alpha val="43137"/>
                  </a:srgbClr>
                </a:outerShdw>
              </a:effectLst>
              <a:latin typeface="Arial" pitchFamily="34" charset="0"/>
              <a:ea typeface="HGP創英角ｺﾞｼｯｸUB" panose="020B0900000000000000" pitchFamily="50" charset="-128"/>
            </a:endParaRPr>
          </a:p>
        </p:txBody>
      </p:sp>
      <p:grpSp>
        <p:nvGrpSpPr>
          <p:cNvPr id="5" name="グループ化 4"/>
          <p:cNvGrpSpPr/>
          <p:nvPr/>
        </p:nvGrpSpPr>
        <p:grpSpPr>
          <a:xfrm>
            <a:off x="86636" y="611285"/>
            <a:ext cx="3600000" cy="376754"/>
            <a:chOff x="533398" y="1077911"/>
            <a:chExt cx="4717345" cy="493689"/>
          </a:xfrm>
        </p:grpSpPr>
        <p:sp>
          <p:nvSpPr>
            <p:cNvPr id="6"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dirty="0"/>
            </a:p>
          </p:txBody>
        </p:sp>
        <p:sp>
          <p:nvSpPr>
            <p:cNvPr id="7"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dirty="0"/>
            </a:p>
          </p:txBody>
        </p:sp>
        <p:sp>
          <p:nvSpPr>
            <p:cNvPr id="8" name="テキスト ボックス 7"/>
            <p:cNvSpPr txBox="1"/>
            <p:nvPr/>
          </p:nvSpPr>
          <p:spPr>
            <a:xfrm>
              <a:off x="533398" y="1081419"/>
              <a:ext cx="4717345" cy="490181"/>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クラウドサービスの利用</a:t>
              </a:r>
            </a:p>
          </p:txBody>
        </p:sp>
      </p:grpSp>
      <p:sp>
        <p:nvSpPr>
          <p:cNvPr id="9" name="Text Box 58"/>
          <p:cNvSpPr txBox="1">
            <a:spLocks noChangeArrowheads="1"/>
          </p:cNvSpPr>
          <p:nvPr/>
        </p:nvSpPr>
        <p:spPr bwMode="auto">
          <a:xfrm>
            <a:off x="0" y="1011521"/>
            <a:ext cx="5328000" cy="463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buClr>
                <a:srgbClr val="C00000"/>
              </a:buClr>
              <a:buFont typeface="Wingdings" panose="05000000000000000000" pitchFamily="2" charset="2"/>
              <a:buChar char="l"/>
              <a:tabLst>
                <a:tab pos="85725" algn="l"/>
              </a:tabLst>
            </a:pPr>
            <a:r>
              <a:rPr lang="ja-JP" altLang="en-US" b="0" dirty="0">
                <a:solidFill>
                  <a:srgbClr val="FF0000"/>
                </a:solidFill>
                <a:latin typeface="MS UI Gothic" panose="020B0600070205080204" pitchFamily="50" charset="-128"/>
                <a:ea typeface="MS UI Gothic" panose="020B0600070205080204" pitchFamily="50" charset="-128"/>
              </a:rPr>
              <a:t> クラウドサービスを新たに利用する必要がある場合は以下を入手し、総務部システム</a:t>
            </a: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a:solidFill>
                  <a:srgbClr val="FF0000"/>
                </a:solidFill>
                <a:latin typeface="MS UI Gothic" panose="020B0600070205080204" pitchFamily="50" charset="-128"/>
                <a:ea typeface="MS UI Gothic" panose="020B0600070205080204" pitchFamily="50" charset="-128"/>
              </a:rPr>
              <a:t>担当の</a:t>
            </a:r>
            <a:r>
              <a:rPr lang="ja-JP" altLang="en-US" b="0" dirty="0">
                <a:latin typeface="MS UI Gothic" panose="020B0600070205080204" pitchFamily="50" charset="-128"/>
                <a:ea typeface="MS UI Gothic" panose="020B0600070205080204" pitchFamily="50" charset="-128"/>
              </a:rPr>
              <a:t>許可を得たうえで利用する。</a:t>
            </a:r>
            <a:endParaRPr lang="en-US" altLang="ja-JP"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pPr>
            <a:r>
              <a:rPr lang="ja-JP" altLang="en-US" b="0" dirty="0">
                <a:latin typeface="MS UI Gothic" panose="020B0600070205080204" pitchFamily="50" charset="-128"/>
                <a:ea typeface="MS UI Gothic" panose="020B0600070205080204" pitchFamily="50" charset="-128"/>
              </a:rPr>
              <a:t> サービス提供者が公表する情報セキュリティ方針、プライバシーポリシーなど</a:t>
            </a:r>
            <a:endParaRPr lang="en-US" altLang="ja-JP"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pPr>
            <a:r>
              <a:rPr lang="ja-JP" altLang="en-US" b="0" dirty="0">
                <a:latin typeface="MS UI Gothic" panose="020B0600070205080204" pitchFamily="50" charset="-128"/>
                <a:ea typeface="MS UI Gothic" panose="020B0600070205080204" pitchFamily="50" charset="-128"/>
              </a:rPr>
              <a:t> サービス提供者の情報セキュリティ上の責任範囲を定めたサービス利用規約など</a:t>
            </a:r>
            <a:endParaRPr lang="en-US" altLang="ja-JP"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tabLst>
                <a:tab pos="361950" algn="l"/>
              </a:tabLst>
            </a:pP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サービスにあらかじめまたはオプションで付随する情報セキュリティに関する機能や</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サービスについて明記したもの</a:t>
            </a:r>
          </a:p>
          <a:p>
            <a:pPr marL="171450" indent="6350" eaLnBrk="1" hangingPunct="1">
              <a:buClr>
                <a:srgbClr val="C00000"/>
              </a:buClr>
              <a:buFont typeface="Wingdings" panose="05000000000000000000" pitchFamily="2" charset="2"/>
              <a:buChar char="Ø"/>
              <a:tabLst>
                <a:tab pos="361950" algn="l"/>
              </a:tabLst>
            </a:pPr>
            <a:r>
              <a:rPr lang="ja-JP" altLang="en-US" b="0" dirty="0">
                <a:latin typeface="MS UI Gothic" panose="020B0600070205080204" pitchFamily="50" charset="-128"/>
                <a:ea typeface="MS UI Gothic" panose="020B0600070205080204" pitchFamily="50" charset="-128"/>
              </a:rPr>
              <a:t> サービス提供者が情報セキュリティに関わる</a:t>
            </a:r>
            <a:r>
              <a:rPr lang="ja-JP" altLang="en-US" b="0" dirty="0">
                <a:solidFill>
                  <a:srgbClr val="FF0000"/>
                </a:solidFill>
                <a:latin typeface="MS UI Gothic" panose="020B0600070205080204" pitchFamily="50" charset="-128"/>
                <a:ea typeface="MS UI Gothic" panose="020B0600070205080204" pitchFamily="50" charset="-128"/>
              </a:rPr>
              <a:t>適合性評価制度</a:t>
            </a:r>
            <a:r>
              <a:rPr lang="ja-JP" altLang="en-US" b="0" dirty="0">
                <a:latin typeface="MS UI Gothic" panose="020B0600070205080204" pitchFamily="50" charset="-128"/>
                <a:ea typeface="MS UI Gothic" panose="020B0600070205080204" pitchFamily="50" charset="-128"/>
              </a:rPr>
              <a:t>の認証を取得して</a:t>
            </a:r>
            <a:r>
              <a:rPr lang="ja-JP" altLang="en-US" b="0" dirty="0" err="1">
                <a:latin typeface="MS UI Gothic" panose="020B0600070205080204" pitchFamily="50" charset="-128"/>
                <a:ea typeface="MS UI Gothic" panose="020B0600070205080204" pitchFamily="50" charset="-128"/>
              </a:rPr>
              <a:t>い</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る場合はその証拠となるもの</a:t>
            </a:r>
            <a:endParaRPr lang="en-US" altLang="ja-JP"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tabLst>
                <a:tab pos="361950" algn="l"/>
              </a:tabLst>
            </a:pPr>
            <a:r>
              <a:rPr lang="ja-JP" altLang="en-US" b="0" dirty="0">
                <a:latin typeface="MS UI Gothic" panose="020B0600070205080204" pitchFamily="50" charset="-128"/>
                <a:ea typeface="MS UI Gothic" panose="020B0600070205080204" pitchFamily="50" charset="-128"/>
              </a:rPr>
              <a:t> 専門家による監査を実施している場合はその証拠となるもの</a:t>
            </a:r>
            <a:endParaRPr lang="en-US" altLang="ja-JP" b="0" dirty="0">
              <a:latin typeface="MS UI Gothic" panose="020B0600070205080204" pitchFamily="50" charset="-128"/>
              <a:ea typeface="MS UI Gothic" panose="020B0600070205080204" pitchFamily="50" charset="-128"/>
            </a:endParaRPr>
          </a:p>
          <a:p>
            <a:pPr marL="171450" eaLnBrk="1" hangingPunct="1">
              <a:buClr>
                <a:srgbClr val="C00000"/>
              </a:buClr>
            </a:pPr>
            <a:endParaRPr lang="en-US" altLang="ja-JP" sz="1100" b="0" dirty="0">
              <a:solidFill>
                <a:srgbClr val="FF0000"/>
              </a:solidFill>
              <a:latin typeface="MS UI Gothic" panose="020B0600070205080204" pitchFamily="50" charset="-128"/>
              <a:ea typeface="MS UI Gothic" panose="020B0600070205080204" pitchFamily="50" charset="-128"/>
            </a:endParaRPr>
          </a:p>
          <a:p>
            <a:pPr marL="171450" eaLnBrk="1" hangingPunct="1">
              <a:buClr>
                <a:srgbClr val="C00000"/>
              </a:buClr>
            </a:pPr>
            <a:r>
              <a:rPr lang="ja-JP" altLang="en-US" sz="1100" b="0" dirty="0">
                <a:solidFill>
                  <a:srgbClr val="FF0000"/>
                </a:solidFill>
                <a:latin typeface="MS UI Gothic" panose="020B0600070205080204" pitchFamily="50" charset="-128"/>
                <a:ea typeface="MS UI Gothic" panose="020B0600070205080204" pitchFamily="50" charset="-128"/>
              </a:rPr>
              <a:t>＜参考＞</a:t>
            </a:r>
            <a:r>
              <a:rPr lang="en-US" altLang="ja-JP" sz="1100" b="0" dirty="0">
                <a:solidFill>
                  <a:srgbClr val="FF0000"/>
                </a:solidFill>
                <a:latin typeface="MS UI Gothic" panose="020B0600070205080204" pitchFamily="50" charset="-128"/>
                <a:ea typeface="MS UI Gothic" panose="020B0600070205080204" pitchFamily="50" charset="-128"/>
              </a:rPr>
              <a:t>※</a:t>
            </a:r>
            <a:r>
              <a:rPr lang="ja-JP" altLang="en-US" sz="1100" b="0" dirty="0">
                <a:solidFill>
                  <a:srgbClr val="FF0000"/>
                </a:solidFill>
                <a:latin typeface="MS UI Gothic" panose="020B0600070205080204" pitchFamily="50" charset="-128"/>
                <a:ea typeface="MS UI Gothic" panose="020B0600070205080204" pitchFamily="50" charset="-128"/>
              </a:rPr>
              <a:t>カッコ内は運営組織</a:t>
            </a:r>
            <a:endParaRPr lang="en-US" altLang="ja-JP" sz="1100" b="0" dirty="0">
              <a:solidFill>
                <a:srgbClr val="FF0000"/>
              </a:solidFill>
              <a:latin typeface="MS UI Gothic" panose="020B0600070205080204" pitchFamily="50" charset="-128"/>
              <a:ea typeface="MS UI Gothic" panose="020B0600070205080204" pitchFamily="50" charset="-128"/>
            </a:endParaRPr>
          </a:p>
          <a:p>
            <a:pPr marL="171450" eaLnBrk="1" hangingPunct="1">
              <a:buClr>
                <a:srgbClr val="C00000"/>
              </a:buClr>
            </a:pPr>
            <a:r>
              <a:rPr lang="ja-JP" altLang="en-US" sz="1100" b="0" u="sng" dirty="0">
                <a:solidFill>
                  <a:srgbClr val="FF0000"/>
                </a:solidFill>
                <a:latin typeface="MS UI Gothic" panose="020B0600070205080204" pitchFamily="50" charset="-128"/>
                <a:ea typeface="MS UI Gothic" panose="020B0600070205080204" pitchFamily="50" charset="-128"/>
              </a:rPr>
              <a:t>情報セキュリティ対策への取組み自己宣言制度</a:t>
            </a:r>
            <a:endParaRPr lang="en-US" altLang="ja-JP" sz="1100" b="0" u="sng" dirty="0">
              <a:solidFill>
                <a:srgbClr val="FF0000"/>
              </a:solidFill>
              <a:latin typeface="MS UI Gothic" panose="020B0600070205080204" pitchFamily="50" charset="-128"/>
              <a:ea typeface="MS UI Gothic" panose="020B0600070205080204" pitchFamily="50" charset="-128"/>
            </a:endParaRPr>
          </a:p>
          <a:p>
            <a:pPr marL="266700" indent="-76200" eaLnBrk="1" hangingPunct="1">
              <a:buClr>
                <a:srgbClr val="C00000"/>
              </a:buClr>
              <a:buFont typeface="Arial" panose="020B0604020202020204" pitchFamily="34" charset="0"/>
              <a:buChar char="•"/>
            </a:pPr>
            <a:r>
              <a:rPr lang="en-US" altLang="ja-JP" sz="1100" b="0" dirty="0">
                <a:solidFill>
                  <a:srgbClr val="FF0000"/>
                </a:solidFill>
                <a:latin typeface="MS UI Gothic" panose="020B0600070205080204" pitchFamily="50" charset="-128"/>
                <a:ea typeface="MS UI Gothic" panose="020B0600070205080204" pitchFamily="50" charset="-128"/>
              </a:rPr>
              <a:t>SECURITY</a:t>
            </a:r>
            <a:r>
              <a:rPr lang="ja-JP" altLang="en-US" sz="1100" b="0" dirty="0">
                <a:solidFill>
                  <a:srgbClr val="FF0000"/>
                </a:solidFill>
                <a:latin typeface="MS UI Gothic" panose="020B0600070205080204" pitchFamily="50" charset="-128"/>
                <a:ea typeface="MS UI Gothic" panose="020B0600070205080204" pitchFamily="50" charset="-128"/>
              </a:rPr>
              <a:t> </a:t>
            </a:r>
            <a:r>
              <a:rPr lang="en-US" altLang="ja-JP" sz="1100" b="0" dirty="0">
                <a:solidFill>
                  <a:srgbClr val="FF0000"/>
                </a:solidFill>
                <a:latin typeface="MS UI Gothic" panose="020B0600070205080204" pitchFamily="50" charset="-128"/>
                <a:ea typeface="MS UI Gothic" panose="020B0600070205080204" pitchFamily="50" charset="-128"/>
              </a:rPr>
              <a:t>ACTION</a:t>
            </a:r>
            <a:r>
              <a:rPr lang="ja-JP" altLang="en-US" sz="1100" b="0" dirty="0">
                <a:solidFill>
                  <a:srgbClr val="FF0000"/>
                </a:solidFill>
                <a:latin typeface="MS UI Gothic" panose="020B0600070205080204" pitchFamily="50" charset="-128"/>
                <a:ea typeface="MS UI Gothic" panose="020B0600070205080204" pitchFamily="50" charset="-128"/>
              </a:rPr>
              <a:t>制度（</a:t>
            </a:r>
            <a:r>
              <a:rPr lang="en-US" altLang="ja-JP" sz="1100" b="0" dirty="0">
                <a:solidFill>
                  <a:srgbClr val="FF0000"/>
                </a:solidFill>
                <a:latin typeface="MS UI Gothic" panose="020B0600070205080204" pitchFamily="50" charset="-128"/>
                <a:ea typeface="MS UI Gothic" panose="020B0600070205080204" pitchFamily="50" charset="-128"/>
              </a:rPr>
              <a:t>IPA</a:t>
            </a:r>
            <a:r>
              <a:rPr lang="ja-JP" altLang="en-US" sz="1100" b="0" dirty="0">
                <a:solidFill>
                  <a:srgbClr val="FF0000"/>
                </a:solidFill>
                <a:latin typeface="MS UI Gothic" panose="020B0600070205080204" pitchFamily="50" charset="-128"/>
                <a:ea typeface="MS UI Gothic" panose="020B0600070205080204" pitchFamily="50" charset="-128"/>
              </a:rPr>
              <a:t>）</a:t>
            </a:r>
            <a:endParaRPr lang="en-US" altLang="ja-JP" sz="1100" b="0" dirty="0">
              <a:solidFill>
                <a:srgbClr val="FF0000"/>
              </a:solidFill>
              <a:latin typeface="MS UI Gothic" panose="020B0600070205080204" pitchFamily="50" charset="-128"/>
              <a:ea typeface="MS UI Gothic" panose="020B0600070205080204" pitchFamily="50" charset="-128"/>
            </a:endParaRPr>
          </a:p>
          <a:p>
            <a:pPr marL="171450" eaLnBrk="1" hangingPunct="1">
              <a:buClr>
                <a:srgbClr val="C00000"/>
              </a:buClr>
            </a:pPr>
            <a:endParaRPr lang="en-US" altLang="ja-JP" sz="1100" b="0" dirty="0">
              <a:solidFill>
                <a:srgbClr val="FF0000"/>
              </a:solidFill>
              <a:latin typeface="MS UI Gothic" panose="020B0600070205080204" pitchFamily="50" charset="-128"/>
              <a:ea typeface="MS UI Gothic" panose="020B0600070205080204" pitchFamily="50" charset="-128"/>
            </a:endParaRPr>
          </a:p>
          <a:p>
            <a:pPr marL="171450" eaLnBrk="1" hangingPunct="1">
              <a:buClr>
                <a:srgbClr val="C00000"/>
              </a:buClr>
            </a:pPr>
            <a:r>
              <a:rPr lang="ja-JP" altLang="en-US" sz="1100" b="0" u="sng" dirty="0">
                <a:solidFill>
                  <a:srgbClr val="FF0000"/>
                </a:solidFill>
                <a:latin typeface="MS UI Gothic" panose="020B0600070205080204" pitchFamily="50" charset="-128"/>
                <a:ea typeface="MS UI Gothic" panose="020B0600070205080204" pitchFamily="50" charset="-128"/>
              </a:rPr>
              <a:t>適合性評価制度</a:t>
            </a:r>
            <a:endParaRPr lang="en-US" altLang="ja-JP" sz="1100" b="0" u="sng" dirty="0">
              <a:solidFill>
                <a:srgbClr val="FF0000"/>
              </a:solidFill>
              <a:latin typeface="MS UI Gothic" panose="020B0600070205080204" pitchFamily="50" charset="-128"/>
              <a:ea typeface="MS UI Gothic" panose="020B0600070205080204" pitchFamily="50" charset="-128"/>
            </a:endParaRPr>
          </a:p>
          <a:p>
            <a:pPr marL="266700" indent="-76200" eaLnBrk="1" hangingPunct="1">
              <a:buClr>
                <a:srgbClr val="C00000"/>
              </a:buClr>
              <a:buFont typeface="Arial" panose="020B0604020202020204" pitchFamily="34" charset="0"/>
              <a:buChar char="•"/>
            </a:pPr>
            <a:r>
              <a:rPr lang="en-US" altLang="ja-JP" sz="1100" b="0" dirty="0">
                <a:solidFill>
                  <a:srgbClr val="FF0000"/>
                </a:solidFill>
                <a:latin typeface="MS UI Gothic" panose="020B0600070205080204" pitchFamily="50" charset="-128"/>
                <a:ea typeface="MS UI Gothic" panose="020B0600070205080204" pitchFamily="50" charset="-128"/>
              </a:rPr>
              <a:t>ISMS</a:t>
            </a:r>
            <a:r>
              <a:rPr lang="ja-JP" altLang="en-US" sz="1100" b="0" dirty="0">
                <a:solidFill>
                  <a:srgbClr val="FF0000"/>
                </a:solidFill>
                <a:latin typeface="MS UI Gothic" panose="020B0600070205080204" pitchFamily="50" charset="-128"/>
                <a:ea typeface="MS UI Gothic" panose="020B0600070205080204" pitchFamily="50" charset="-128"/>
              </a:rPr>
              <a:t>適合性評価制度（</a:t>
            </a:r>
            <a:r>
              <a:rPr lang="en-US" altLang="ja-JP" sz="1100" b="0" dirty="0">
                <a:solidFill>
                  <a:srgbClr val="FF0000"/>
                </a:solidFill>
                <a:latin typeface="MS UI Gothic" panose="020B0600070205080204" pitchFamily="50" charset="-128"/>
                <a:ea typeface="MS UI Gothic" panose="020B0600070205080204" pitchFamily="50" charset="-128"/>
              </a:rPr>
              <a:t>JIPDEC/JAB</a:t>
            </a:r>
            <a:r>
              <a:rPr lang="ja-JP" altLang="en-US" sz="1100" b="0" dirty="0">
                <a:solidFill>
                  <a:srgbClr val="FF0000"/>
                </a:solidFill>
                <a:latin typeface="MS UI Gothic" panose="020B0600070205080204" pitchFamily="50" charset="-128"/>
                <a:ea typeface="MS UI Gothic" panose="020B0600070205080204" pitchFamily="50" charset="-128"/>
              </a:rPr>
              <a:t>）</a:t>
            </a:r>
            <a:endParaRPr lang="en-US" altLang="ja-JP" sz="1100" b="0" dirty="0">
              <a:solidFill>
                <a:srgbClr val="FF0000"/>
              </a:solidFill>
              <a:latin typeface="MS UI Gothic" panose="020B0600070205080204" pitchFamily="50" charset="-128"/>
              <a:ea typeface="MS UI Gothic" panose="020B0600070205080204" pitchFamily="50" charset="-128"/>
            </a:endParaRPr>
          </a:p>
          <a:p>
            <a:pPr marL="266700" indent="-76200" eaLnBrk="1" hangingPunct="1">
              <a:buClr>
                <a:srgbClr val="C00000"/>
              </a:buClr>
              <a:buFont typeface="Arial" panose="020B0604020202020204" pitchFamily="34" charset="0"/>
              <a:buChar char="•"/>
            </a:pPr>
            <a:r>
              <a:rPr lang="ja-JP" altLang="en-US" sz="1100" b="0" dirty="0">
                <a:solidFill>
                  <a:srgbClr val="FF0000"/>
                </a:solidFill>
                <a:latin typeface="MS UI Gothic" panose="020B0600070205080204" pitchFamily="50" charset="-128"/>
                <a:ea typeface="MS UI Gothic" panose="020B0600070205080204" pitchFamily="50" charset="-128"/>
              </a:rPr>
              <a:t>プライバシーマーク制度（</a:t>
            </a:r>
            <a:r>
              <a:rPr lang="en-US" altLang="ja-JP" sz="1100" b="0" dirty="0">
                <a:solidFill>
                  <a:srgbClr val="FF0000"/>
                </a:solidFill>
                <a:latin typeface="MS UI Gothic" panose="020B0600070205080204" pitchFamily="50" charset="-128"/>
                <a:ea typeface="MS UI Gothic" panose="020B0600070205080204" pitchFamily="50" charset="-128"/>
              </a:rPr>
              <a:t>JIPDEC</a:t>
            </a:r>
            <a:r>
              <a:rPr lang="ja-JP" altLang="en-US" sz="1100" b="0" dirty="0">
                <a:solidFill>
                  <a:srgbClr val="FF0000"/>
                </a:solidFill>
                <a:latin typeface="MS UI Gothic" panose="020B0600070205080204" pitchFamily="50" charset="-128"/>
                <a:ea typeface="MS UI Gothic" panose="020B0600070205080204" pitchFamily="50" charset="-128"/>
              </a:rPr>
              <a:t>）</a:t>
            </a:r>
            <a:endParaRPr lang="en-US" altLang="ja-JP" sz="1100" b="0" dirty="0">
              <a:solidFill>
                <a:srgbClr val="FF0000"/>
              </a:solidFill>
              <a:latin typeface="MS UI Gothic" panose="020B0600070205080204" pitchFamily="50" charset="-128"/>
              <a:ea typeface="MS UI Gothic" panose="020B0600070205080204" pitchFamily="50" charset="-128"/>
            </a:endParaRPr>
          </a:p>
          <a:p>
            <a:pPr marL="266700" indent="-76200" eaLnBrk="1" hangingPunct="1">
              <a:buClr>
                <a:srgbClr val="C00000"/>
              </a:buClr>
              <a:buFont typeface="Arial" panose="020B0604020202020204" pitchFamily="34" charset="0"/>
              <a:buChar char="•"/>
            </a:pPr>
            <a:r>
              <a:rPr lang="en-US" altLang="ja-JP" sz="1100" b="0" dirty="0">
                <a:solidFill>
                  <a:srgbClr val="FF0000"/>
                </a:solidFill>
                <a:latin typeface="MS UI Gothic" panose="020B0600070205080204" pitchFamily="50" charset="-128"/>
                <a:ea typeface="MS UI Gothic" panose="020B0600070205080204" pitchFamily="50" charset="-128"/>
              </a:rPr>
              <a:t>PCI DSS</a:t>
            </a:r>
            <a:r>
              <a:rPr lang="ja-JP" altLang="en-US" sz="1100" b="0" dirty="0">
                <a:solidFill>
                  <a:srgbClr val="FF0000"/>
                </a:solidFill>
                <a:latin typeface="MS UI Gothic" panose="020B0600070205080204" pitchFamily="50" charset="-128"/>
                <a:ea typeface="MS UI Gothic" panose="020B0600070205080204" pitchFamily="50" charset="-128"/>
              </a:rPr>
              <a:t>（クレジットカード業界セキュリティ基準）</a:t>
            </a:r>
            <a:endParaRPr lang="en-US" altLang="ja-JP" sz="1100" b="0" dirty="0">
              <a:solidFill>
                <a:srgbClr val="FF0000"/>
              </a:solidFill>
              <a:latin typeface="MS UI Gothic" panose="020B0600070205080204" pitchFamily="50" charset="-128"/>
              <a:ea typeface="MS UI Gothic" panose="020B0600070205080204" pitchFamily="50" charset="-128"/>
            </a:endParaRPr>
          </a:p>
          <a:p>
            <a:pPr marL="266700" indent="-76200" eaLnBrk="1" hangingPunct="1">
              <a:buClr>
                <a:srgbClr val="C00000"/>
              </a:buClr>
              <a:buFont typeface="Arial" panose="020B0604020202020204" pitchFamily="34" charset="0"/>
              <a:buChar char="•"/>
            </a:pPr>
            <a:r>
              <a:rPr lang="ja-JP" altLang="en-US" sz="1100" b="0" dirty="0">
                <a:solidFill>
                  <a:srgbClr val="FF0000"/>
                </a:solidFill>
                <a:latin typeface="MS UI Gothic" panose="020B0600070205080204" pitchFamily="50" charset="-128"/>
                <a:ea typeface="MS UI Gothic" panose="020B0600070205080204" pitchFamily="50" charset="-128"/>
              </a:rPr>
              <a:t>クラウドサービスの安全･信頼性に係る情報開示認定制度（</a:t>
            </a:r>
            <a:r>
              <a:rPr lang="en-US" altLang="ja-JP" sz="1100" b="0" dirty="0">
                <a:solidFill>
                  <a:srgbClr val="FF0000"/>
                </a:solidFill>
                <a:latin typeface="MS UI Gothic" panose="020B0600070205080204" pitchFamily="50" charset="-128"/>
                <a:ea typeface="MS UI Gothic" panose="020B0600070205080204" pitchFamily="50" charset="-128"/>
              </a:rPr>
              <a:t>ASPIC</a:t>
            </a:r>
            <a:r>
              <a:rPr lang="ja-JP" altLang="en-US" sz="1100" b="0" dirty="0">
                <a:solidFill>
                  <a:srgbClr val="FF0000"/>
                </a:solidFill>
                <a:latin typeface="MS UI Gothic" panose="020B0600070205080204" pitchFamily="50" charset="-128"/>
                <a:ea typeface="MS UI Gothic" panose="020B0600070205080204" pitchFamily="50" charset="-128"/>
              </a:rPr>
              <a:t>）</a:t>
            </a:r>
            <a:endParaRPr lang="en-US" altLang="ja-JP" sz="1100" b="0" dirty="0">
              <a:solidFill>
                <a:srgbClr val="FF0000"/>
              </a:solidFill>
              <a:latin typeface="MS UI Gothic" panose="020B0600070205080204" pitchFamily="50" charset="-128"/>
              <a:ea typeface="MS UI Gothic" panose="020B0600070205080204" pitchFamily="50" charset="-128"/>
            </a:endParaRPr>
          </a:p>
          <a:p>
            <a:pPr marL="266700" indent="-76200" eaLnBrk="1" hangingPunct="1">
              <a:buClr>
                <a:srgbClr val="C00000"/>
              </a:buClr>
              <a:buFont typeface="Arial" panose="020B0604020202020204" pitchFamily="34" charset="0"/>
              <a:buChar char="•"/>
            </a:pPr>
            <a:r>
              <a:rPr lang="ja-JP" altLang="en-US" sz="1100" b="0" dirty="0">
                <a:solidFill>
                  <a:srgbClr val="FF0000"/>
                </a:solidFill>
                <a:latin typeface="MS UI Gothic" panose="020B0600070205080204" pitchFamily="50" charset="-128"/>
                <a:ea typeface="MS UI Gothic" panose="020B0600070205080204" pitchFamily="50" charset="-128"/>
              </a:rPr>
              <a:t>インターネット接続安全安心マーク（インターネット接続サービス安全・安心マーク推進協議会）</a:t>
            </a:r>
            <a:endParaRPr lang="en-US" altLang="ja-JP" sz="1100" b="0" dirty="0">
              <a:solidFill>
                <a:srgbClr val="FF0000"/>
              </a:solidFill>
              <a:latin typeface="MS UI Gothic" panose="020B0600070205080204" pitchFamily="50" charset="-128"/>
              <a:ea typeface="MS UI Gothic" panose="020B0600070205080204" pitchFamily="50" charset="-128"/>
            </a:endParaRPr>
          </a:p>
          <a:p>
            <a:pPr marL="266700" indent="-76200" eaLnBrk="1" hangingPunct="1">
              <a:buClr>
                <a:srgbClr val="C00000"/>
              </a:buClr>
              <a:buFont typeface="Arial" panose="020B0604020202020204" pitchFamily="34" charset="0"/>
              <a:buChar char="•"/>
            </a:pPr>
            <a:r>
              <a:rPr lang="en-US" altLang="ja-JP" sz="1100" b="0" dirty="0" err="1">
                <a:solidFill>
                  <a:srgbClr val="FF0000"/>
                </a:solidFill>
                <a:latin typeface="MS UI Gothic" panose="020B0600070205080204" pitchFamily="50" charset="-128"/>
                <a:ea typeface="MS UI Gothic" panose="020B0600070205080204" pitchFamily="50" charset="-128"/>
              </a:rPr>
              <a:t>TRUSTe</a:t>
            </a:r>
            <a:r>
              <a:rPr lang="ja-JP" altLang="en-US" sz="1100" b="0" dirty="0">
                <a:solidFill>
                  <a:srgbClr val="FF0000"/>
                </a:solidFill>
                <a:latin typeface="MS UI Gothic" panose="020B0600070205080204" pitchFamily="50" charset="-128"/>
                <a:ea typeface="MS UI Gothic" panose="020B0600070205080204" pitchFamily="50" charset="-128"/>
              </a:rPr>
              <a:t>（</a:t>
            </a:r>
            <a:r>
              <a:rPr lang="en-US" altLang="ja-JP" sz="1100" b="0" dirty="0">
                <a:solidFill>
                  <a:srgbClr val="FF0000"/>
                </a:solidFill>
                <a:latin typeface="MS UI Gothic" panose="020B0600070205080204" pitchFamily="50" charset="-128"/>
                <a:ea typeface="MS UI Gothic" panose="020B0600070205080204" pitchFamily="50" charset="-128"/>
              </a:rPr>
              <a:t>JPAC</a:t>
            </a:r>
            <a:r>
              <a:rPr lang="ja-JP" altLang="en-US" sz="1100" b="0" dirty="0">
                <a:solidFill>
                  <a:srgbClr val="FF0000"/>
                </a:solidFill>
                <a:latin typeface="MS UI Gothic" panose="020B0600070205080204" pitchFamily="50" charset="-128"/>
                <a:ea typeface="MS UI Gothic" panose="020B0600070205080204" pitchFamily="50" charset="-128"/>
              </a:rPr>
              <a:t>）</a:t>
            </a:r>
            <a:endParaRPr lang="en-US" altLang="ja-JP" sz="1100" b="0" dirty="0">
              <a:solidFill>
                <a:srgbClr val="FF0000"/>
              </a:solidFill>
              <a:latin typeface="MS UI Gothic" panose="020B0600070205080204" pitchFamily="50" charset="-128"/>
              <a:ea typeface="MS UI Gothic" panose="020B0600070205080204" pitchFamily="50" charset="-128"/>
            </a:endParaRPr>
          </a:p>
          <a:p>
            <a:pPr marL="266700" indent="-76200" eaLnBrk="1" hangingPunct="1">
              <a:buClr>
                <a:srgbClr val="C00000"/>
              </a:buClr>
              <a:buFont typeface="Arial" panose="020B0604020202020204" pitchFamily="34" charset="0"/>
              <a:buChar char="•"/>
            </a:pPr>
            <a:endParaRPr lang="en-US" altLang="ja-JP" sz="1100" b="0" dirty="0">
              <a:solidFill>
                <a:srgbClr val="FF0000"/>
              </a:solidFill>
              <a:latin typeface="MS UI Gothic" panose="020B0600070205080204" pitchFamily="50" charset="-128"/>
              <a:ea typeface="MS UI Gothic" panose="020B0600070205080204" pitchFamily="50" charset="-128"/>
            </a:endParaRPr>
          </a:p>
          <a:p>
            <a:pPr marL="190500" eaLnBrk="1" hangingPunct="1">
              <a:buClr>
                <a:srgbClr val="C00000"/>
              </a:buClr>
            </a:pPr>
            <a:r>
              <a:rPr lang="ja-JP" altLang="en-US" sz="1100" b="0" u="sng" dirty="0">
                <a:solidFill>
                  <a:srgbClr val="FF0000"/>
                </a:solidFill>
                <a:latin typeface="MS UI Gothic" panose="020B0600070205080204" pitchFamily="50" charset="-128"/>
                <a:ea typeface="MS UI Gothic" panose="020B0600070205080204" pitchFamily="50" charset="-128"/>
              </a:rPr>
              <a:t>独立かつ専門的知識を持った者に対して情報セキュリティ対策の評価を依頼する制度</a:t>
            </a:r>
            <a:endParaRPr lang="en-US" altLang="ja-JP" sz="1100" b="0" u="sng" dirty="0">
              <a:solidFill>
                <a:srgbClr val="FF0000"/>
              </a:solidFill>
              <a:latin typeface="MS UI Gothic" panose="020B0600070205080204" pitchFamily="50" charset="-128"/>
              <a:ea typeface="MS UI Gothic" panose="020B0600070205080204" pitchFamily="50" charset="-128"/>
            </a:endParaRPr>
          </a:p>
          <a:p>
            <a:pPr marL="266700" indent="-76200" eaLnBrk="1" hangingPunct="1">
              <a:buClr>
                <a:srgbClr val="C00000"/>
              </a:buClr>
              <a:buFont typeface="Arial" panose="020B0604020202020204" pitchFamily="34" charset="0"/>
              <a:buChar char="•"/>
            </a:pPr>
            <a:r>
              <a:rPr lang="ja-JP" altLang="en-US" sz="1100" b="0" dirty="0">
                <a:solidFill>
                  <a:srgbClr val="FF0000"/>
                </a:solidFill>
                <a:latin typeface="MS UI Gothic" panose="020B0600070205080204" pitchFamily="50" charset="-128"/>
                <a:ea typeface="MS UI Gothic" panose="020B0600070205080204" pitchFamily="50" charset="-128"/>
              </a:rPr>
              <a:t>情報セキュリティ監査制度（経済産業省</a:t>
            </a:r>
            <a:r>
              <a:rPr lang="en-US" altLang="ja-JP" sz="1100" b="0" dirty="0">
                <a:solidFill>
                  <a:srgbClr val="FF0000"/>
                </a:solidFill>
                <a:latin typeface="MS UI Gothic" panose="020B0600070205080204" pitchFamily="50" charset="-128"/>
                <a:ea typeface="MS UI Gothic" panose="020B0600070205080204" pitchFamily="50" charset="-128"/>
              </a:rPr>
              <a:t>/JASA</a:t>
            </a:r>
            <a:r>
              <a:rPr lang="ja-JP" altLang="en-US" sz="1100" b="0" dirty="0">
                <a:solidFill>
                  <a:srgbClr val="FF0000"/>
                </a:solidFill>
                <a:latin typeface="MS UI Gothic" panose="020B0600070205080204" pitchFamily="50" charset="-128"/>
                <a:ea typeface="MS UI Gothic" panose="020B0600070205080204" pitchFamily="50" charset="-128"/>
              </a:rPr>
              <a:t>）</a:t>
            </a:r>
            <a:endParaRPr lang="en-US" altLang="ja-JP" sz="1100" b="0" dirty="0">
              <a:solidFill>
                <a:srgbClr val="FF0000"/>
              </a:solidFill>
              <a:latin typeface="MS UI Gothic" panose="020B0600070205080204" pitchFamily="50" charset="-128"/>
              <a:ea typeface="MS UI Gothic" panose="020B0600070205080204" pitchFamily="50" charset="-128"/>
            </a:endParaRPr>
          </a:p>
          <a:p>
            <a:pPr marL="190500" eaLnBrk="1" hangingPunct="1">
              <a:buClr>
                <a:srgbClr val="C00000"/>
              </a:buClr>
            </a:pPr>
            <a:endParaRPr lang="en-US" altLang="ja-JP" sz="1100" b="0" dirty="0">
              <a:solidFill>
                <a:srgbClr val="FF0000"/>
              </a:solidFill>
              <a:latin typeface="MS UI Gothic" panose="020B0600070205080204" pitchFamily="50" charset="-128"/>
              <a:ea typeface="MS UI Gothic" panose="020B0600070205080204" pitchFamily="50" charset="-128"/>
            </a:endParaRPr>
          </a:p>
        </p:txBody>
      </p:sp>
      <p:sp>
        <p:nvSpPr>
          <p:cNvPr id="57" name="AutoShape 3"/>
          <p:cNvSpPr>
            <a:spLocks noChangeAspect="1" noChangeArrowheads="1" noTextEdit="1"/>
          </p:cNvSpPr>
          <p:nvPr/>
        </p:nvSpPr>
        <p:spPr bwMode="auto">
          <a:xfrm>
            <a:off x="3149600" y="6091238"/>
            <a:ext cx="168592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11" name="テキスト ボックス 10"/>
          <p:cNvSpPr txBox="1"/>
          <p:nvPr/>
        </p:nvSpPr>
        <p:spPr>
          <a:xfrm>
            <a:off x="2469636" y="678962"/>
            <a:ext cx="1217000"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２３</a:t>
            </a:r>
            <a:endParaRPr kumimoji="1" lang="ja-JP" altLang="en-US" sz="1050" dirty="0">
              <a:solidFill>
                <a:srgbClr val="FF0000"/>
              </a:solidFill>
            </a:endParaRPr>
          </a:p>
        </p:txBody>
      </p:sp>
      <p:sp>
        <p:nvSpPr>
          <p:cNvPr id="12" name="スライド番号プレースホルダー 5">
            <a:extLst>
              <a:ext uri="{FF2B5EF4-FFF2-40B4-BE49-F238E27FC236}">
                <a16:creationId xmlns:a16="http://schemas.microsoft.com/office/drawing/2014/main" id="{D0D836E7-1295-4183-A61E-0328BE465337}"/>
              </a:ext>
            </a:extLst>
          </p:cNvPr>
          <p:cNvSpPr>
            <a:spLocks noGrp="1"/>
          </p:cNvSpPr>
          <p:nvPr>
            <p:ph type="sldNum" sz="quarter" idx="12"/>
          </p:nvPr>
        </p:nvSpPr>
        <p:spPr>
          <a:xfrm>
            <a:off x="4680000" y="7200000"/>
            <a:ext cx="612000" cy="360000"/>
          </a:xfrm>
        </p:spPr>
        <p:txBody>
          <a:bodyPr/>
          <a:lstStyle/>
          <a:p>
            <a:pPr algn="ctr"/>
            <a:r>
              <a:rPr kumimoji="1" lang="en-US" altLang="ja-JP" dirty="0"/>
              <a:t>&lt; </a:t>
            </a:r>
            <a:fld id="{BA1AACC8-012D-40C1-84DE-4014AE42646F}" type="slidenum">
              <a:rPr kumimoji="1" lang="ja-JP" altLang="en-US" smtClean="0"/>
              <a:pPr algn="ctr"/>
              <a:t>9</a:t>
            </a:fld>
            <a:r>
              <a:rPr kumimoji="1" lang="ja-JP" altLang="en-US" dirty="0"/>
              <a:t> </a:t>
            </a:r>
            <a:r>
              <a:rPr kumimoji="1" lang="en-US" altLang="ja-JP" dirty="0"/>
              <a:t>&gt;</a:t>
            </a:r>
            <a:endParaRPr kumimoji="1" lang="ja-JP" altLang="en-US" dirty="0"/>
          </a:p>
        </p:txBody>
      </p:sp>
    </p:spTree>
    <p:extLst>
      <p:ext uri="{BB962C8B-B14F-4D97-AF65-F5344CB8AC3E}">
        <p14:creationId xmlns:p14="http://schemas.microsoft.com/office/powerpoint/2010/main" val="1785457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7945D8F5-B488-9A33-F2FA-C4665847E6A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86635" y="1271660"/>
            <a:ext cx="1445895" cy="1445895"/>
          </a:xfrm>
          <a:prstGeom prst="rect">
            <a:avLst/>
          </a:prstGeom>
        </p:spPr>
      </p:pic>
      <p:sp>
        <p:nvSpPr>
          <p:cNvPr id="62" name="正方形/長方形 61"/>
          <p:cNvSpPr/>
          <p:nvPr/>
        </p:nvSpPr>
        <p:spPr>
          <a:xfrm>
            <a:off x="-7489" y="168"/>
            <a:ext cx="5328000" cy="540000"/>
          </a:xfrm>
          <a:prstGeom prst="rect">
            <a:avLst/>
          </a:prstGeom>
          <a:solidFill>
            <a:srgbClr val="7737AB"/>
          </a:solidFill>
          <a:ln>
            <a:noFill/>
          </a:ln>
        </p:spPr>
        <p:style>
          <a:lnRef idx="2">
            <a:schemeClr val="accent1">
              <a:shade val="50000"/>
            </a:schemeClr>
          </a:lnRef>
          <a:fillRef idx="1">
            <a:schemeClr val="accent1"/>
          </a:fillRef>
          <a:effectRef idx="0">
            <a:schemeClr val="accent1"/>
          </a:effectRef>
          <a:fontRef idx="minor">
            <a:schemeClr val="lt1"/>
          </a:fontRef>
        </p:style>
        <p:txBody>
          <a:bodyPr tIns="27473" bIns="27473" rtlCol="0" anchor="ctr"/>
          <a:lstStyle/>
          <a:p>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３</a:t>
            </a:r>
            <a:r>
              <a:rPr lang="en-US" altLang="ja-JP"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a:t>
            </a:r>
            <a:r>
              <a:rPr lang="ja-JP" altLang="en-US"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３ </a:t>
            </a:r>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従業員のみなさんへ</a:t>
            </a:r>
            <a:endParaRPr lang="ja-JP" altLang="en-US" sz="2800" dirty="0">
              <a:effectLst>
                <a:outerShdw blurRad="38100" dist="38100" dir="2700000" algn="tl">
                  <a:srgbClr val="000000">
                    <a:alpha val="43137"/>
                  </a:srgbClr>
                </a:outerShdw>
              </a:effectLst>
              <a:latin typeface="Arial" pitchFamily="34" charset="0"/>
              <a:ea typeface="HGP創英角ｺﾞｼｯｸUB" panose="020B0900000000000000" pitchFamily="50" charset="-128"/>
            </a:endParaRPr>
          </a:p>
        </p:txBody>
      </p:sp>
      <p:grpSp>
        <p:nvGrpSpPr>
          <p:cNvPr id="15" name="グループ化 14"/>
          <p:cNvGrpSpPr/>
          <p:nvPr/>
        </p:nvGrpSpPr>
        <p:grpSpPr>
          <a:xfrm>
            <a:off x="86636" y="611888"/>
            <a:ext cx="3600000" cy="376754"/>
            <a:chOff x="533398" y="1077911"/>
            <a:chExt cx="4717345" cy="493689"/>
          </a:xfrm>
        </p:grpSpPr>
        <p:sp>
          <p:nvSpPr>
            <p:cNvPr id="16"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dirty="0"/>
            </a:p>
          </p:txBody>
        </p:sp>
        <p:sp>
          <p:nvSpPr>
            <p:cNvPr id="17"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dirty="0"/>
            </a:p>
          </p:txBody>
        </p:sp>
        <p:sp>
          <p:nvSpPr>
            <p:cNvPr id="18" name="テキスト ボックス 17"/>
            <p:cNvSpPr txBox="1"/>
            <p:nvPr/>
          </p:nvSpPr>
          <p:spPr>
            <a:xfrm>
              <a:off x="533398" y="1081419"/>
              <a:ext cx="4717345" cy="490181"/>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従業員の守秘義務</a:t>
              </a:r>
            </a:p>
          </p:txBody>
        </p:sp>
      </p:grpSp>
      <p:sp>
        <p:nvSpPr>
          <p:cNvPr id="57" name="AutoShape 3"/>
          <p:cNvSpPr>
            <a:spLocks noChangeAspect="1" noChangeArrowheads="1" noTextEdit="1"/>
          </p:cNvSpPr>
          <p:nvPr/>
        </p:nvSpPr>
        <p:spPr bwMode="auto">
          <a:xfrm>
            <a:off x="3149600" y="5985359"/>
            <a:ext cx="168592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21" name="Text Box 58"/>
          <p:cNvSpPr txBox="1">
            <a:spLocks noChangeArrowheads="1"/>
          </p:cNvSpPr>
          <p:nvPr/>
        </p:nvSpPr>
        <p:spPr bwMode="auto">
          <a:xfrm>
            <a:off x="0" y="1018685"/>
            <a:ext cx="532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buClr>
                <a:srgbClr val="C00000"/>
              </a:buClr>
              <a:buFont typeface="Wingdings" panose="05000000000000000000" pitchFamily="2" charset="2"/>
              <a:buChar char="l"/>
              <a:tabLst>
                <a:tab pos="85725" algn="l"/>
              </a:tabLst>
            </a:pPr>
            <a:r>
              <a:rPr lang="ja-JP" altLang="en-US" b="0" dirty="0">
                <a:solidFill>
                  <a:srgbClr val="FF0000"/>
                </a:solidFill>
                <a:latin typeface="MS UI Gothic" panose="020B0600070205080204" pitchFamily="50" charset="-128"/>
                <a:ea typeface="MS UI Gothic" panose="020B0600070205080204" pitchFamily="50" charset="-128"/>
              </a:rPr>
              <a:t> 従業員には当社の就業規則で定められた守秘義務があります。規則を順守し、</a:t>
            </a:r>
            <a:r>
              <a:rPr lang="ja-JP" altLang="en-US" b="0" dirty="0">
                <a:latin typeface="MS UI Gothic" panose="020B0600070205080204" pitchFamily="50" charset="-128"/>
                <a:ea typeface="MS UI Gothic" panose="020B0600070205080204" pitchFamily="50" charset="-128"/>
              </a:rPr>
              <a:t>この</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ハンドブックに定められたルールを守り、情報セキュリティの事故を防ぎましょう。</a:t>
            </a:r>
            <a:endParaRPr lang="en-US" altLang="ja-JP" b="0" dirty="0">
              <a:latin typeface="MS UI Gothic" panose="020B0600070205080204" pitchFamily="50" charset="-128"/>
              <a:ea typeface="MS UI Gothic" panose="020B0600070205080204" pitchFamily="50" charset="-128"/>
            </a:endParaRPr>
          </a:p>
        </p:txBody>
      </p:sp>
      <p:grpSp>
        <p:nvGrpSpPr>
          <p:cNvPr id="22" name="グループ化 21"/>
          <p:cNvGrpSpPr/>
          <p:nvPr/>
        </p:nvGrpSpPr>
        <p:grpSpPr>
          <a:xfrm>
            <a:off x="94658" y="2159115"/>
            <a:ext cx="3600000" cy="376754"/>
            <a:chOff x="533398" y="1077911"/>
            <a:chExt cx="4717345" cy="493689"/>
          </a:xfrm>
        </p:grpSpPr>
        <p:sp>
          <p:nvSpPr>
            <p:cNvPr id="23"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dirty="0"/>
            </a:p>
          </p:txBody>
        </p:sp>
        <p:sp>
          <p:nvSpPr>
            <p:cNvPr id="24"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dirty="0"/>
            </a:p>
          </p:txBody>
        </p:sp>
        <p:sp>
          <p:nvSpPr>
            <p:cNvPr id="25" name="テキスト ボックス 24"/>
            <p:cNvSpPr txBox="1"/>
            <p:nvPr/>
          </p:nvSpPr>
          <p:spPr>
            <a:xfrm>
              <a:off x="533398" y="1081419"/>
              <a:ext cx="4717345" cy="490181"/>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事故が起きてしまったら</a:t>
              </a:r>
            </a:p>
          </p:txBody>
        </p:sp>
      </p:grpSp>
      <p:sp>
        <p:nvSpPr>
          <p:cNvPr id="26" name="Text Box 58"/>
          <p:cNvSpPr txBox="1">
            <a:spLocks noChangeArrowheads="1"/>
          </p:cNvSpPr>
          <p:nvPr/>
        </p:nvSpPr>
        <p:spPr bwMode="auto">
          <a:xfrm>
            <a:off x="8021" y="2554761"/>
            <a:ext cx="5411001"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buClr>
                <a:srgbClr val="C00000"/>
              </a:buClr>
              <a:buFont typeface="Wingdings" panose="05000000000000000000" pitchFamily="2" charset="2"/>
              <a:buChar char="l"/>
              <a:tabLst>
                <a:tab pos="85725" algn="l"/>
              </a:tabLst>
            </a:pPr>
            <a:r>
              <a:rPr lang="ja-JP" altLang="en-US" b="0" dirty="0">
                <a:latin typeface="MS UI Gothic" panose="020B0600070205080204" pitchFamily="50" charset="-128"/>
                <a:ea typeface="MS UI Gothic" panose="020B0600070205080204" pitchFamily="50" charset="-128"/>
              </a:rPr>
              <a:t>もしも事故が起きてしまったら、以下の手順に従い、二次被害や事故の影響を最小限</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に止めましょう。</a:t>
            </a:r>
            <a:endParaRPr lang="en-US" altLang="ja-JP" b="0" dirty="0">
              <a:latin typeface="MS UI Gothic" panose="020B0600070205080204" pitchFamily="50" charset="-128"/>
              <a:ea typeface="MS UI Gothic" panose="020B0600070205080204" pitchFamily="50" charset="-128"/>
            </a:endParaRPr>
          </a:p>
          <a:p>
            <a:pPr eaLnBrk="1" hangingPunct="1">
              <a:buClr>
                <a:srgbClr val="C00000"/>
              </a:buClr>
              <a:buFont typeface="Wingdings" panose="05000000000000000000" pitchFamily="2" charset="2"/>
              <a:buChar char="l"/>
            </a:pPr>
            <a:r>
              <a:rPr lang="ja-JP" altLang="en-US" b="0" dirty="0">
                <a:latin typeface="MS UI Gothic" panose="020B0600070205080204" pitchFamily="50" charset="-128"/>
                <a:ea typeface="MS UI Gothic" panose="020B0600070205080204" pitchFamily="50" charset="-128"/>
              </a:rPr>
              <a:t>情報セキュリティ事故の定義は以下とします。</a:t>
            </a:r>
            <a:endParaRPr lang="en-US" altLang="ja-JP" b="0" dirty="0">
              <a:latin typeface="MS UI Gothic" panose="020B0600070205080204" pitchFamily="50" charset="-128"/>
              <a:ea typeface="MS UI Gothic" panose="020B0600070205080204" pitchFamily="50" charset="-128"/>
            </a:endParaRPr>
          </a:p>
          <a:p>
            <a:pPr marL="171450" indent="11113"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情報の「漏えい」「改ざん」の発生または「利用できない」状態になったときに </a:t>
            </a:r>
            <a:endParaRPr lang="en-US" altLang="ja-JP" sz="1100" b="0" dirty="0">
              <a:latin typeface="MS UI Gothic" panose="020B0600070205080204" pitchFamily="50" charset="-128"/>
              <a:ea typeface="MS UI Gothic" panose="020B0600070205080204" pitchFamily="50" charset="-128"/>
            </a:endParaRPr>
          </a:p>
          <a:p>
            <a:pPr marL="171450" eaLnBrk="1" hangingPunct="1">
              <a:buClr>
                <a:srgbClr val="C00000"/>
              </a:buClr>
              <a:tabLst>
                <a:tab pos="265113" algn="l"/>
              </a:tabLst>
            </a:pPr>
            <a:r>
              <a:rPr lang="en-US" altLang="ja-JP" sz="1100" b="0" dirty="0">
                <a:latin typeface="MS UI Gothic" panose="020B0600070205080204" pitchFamily="50" charset="-128"/>
                <a:ea typeface="MS UI Gothic" panose="020B0600070205080204" pitchFamily="50" charset="-128"/>
              </a:rPr>
              <a:t>	</a:t>
            </a:r>
            <a:r>
              <a:rPr lang="ja-JP" altLang="en-US" sz="1100" b="0" dirty="0">
                <a:latin typeface="MS UI Gothic" panose="020B0600070205080204" pitchFamily="50" charset="-128"/>
                <a:ea typeface="MS UI Gothic" panose="020B0600070205080204" pitchFamily="50" charset="-128"/>
              </a:rPr>
              <a:t>当社の業務や</a:t>
            </a:r>
            <a:r>
              <a:rPr lang="ja-JP" altLang="en-US" sz="1100" b="0" dirty="0">
                <a:solidFill>
                  <a:srgbClr val="FF0000"/>
                </a:solidFill>
                <a:latin typeface="MS UI Gothic" panose="020B0600070205080204" pitchFamily="50" charset="-128"/>
                <a:ea typeface="MS UI Gothic" panose="020B0600070205080204" pitchFamily="50" charset="-128"/>
              </a:rPr>
              <a:t>顧客、取引先、株主、</a:t>
            </a:r>
            <a:r>
              <a:rPr lang="ja-JP" altLang="en-US" sz="1100" b="0" dirty="0">
                <a:latin typeface="MS UI Gothic" panose="020B0600070205080204" pitchFamily="50" charset="-128"/>
                <a:ea typeface="MS UI Gothic" panose="020B0600070205080204" pitchFamily="50" charset="-128"/>
              </a:rPr>
              <a:t>本人（個人情報の場合）に望ましくない影響が及ぶ</a:t>
            </a:r>
          </a:p>
          <a:p>
            <a:pPr eaLnBrk="1" hangingPunct="1">
              <a:buClr>
                <a:srgbClr val="C00000"/>
              </a:buClr>
              <a:buFont typeface="Wingdings" panose="05000000000000000000" pitchFamily="2" charset="2"/>
              <a:buChar char="l"/>
            </a:pPr>
            <a:endParaRPr lang="en-US" altLang="ja-JP" b="0" dirty="0">
              <a:latin typeface="MS UI Gothic" panose="020B0600070205080204" pitchFamily="50" charset="-128"/>
              <a:ea typeface="MS UI Gothic" panose="020B0600070205080204" pitchFamily="50" charset="-128"/>
            </a:endParaRPr>
          </a:p>
        </p:txBody>
      </p:sp>
      <p:sp>
        <p:nvSpPr>
          <p:cNvPr id="3" name="下矢印吹き出し 2"/>
          <p:cNvSpPr/>
          <p:nvPr/>
        </p:nvSpPr>
        <p:spPr>
          <a:xfrm>
            <a:off x="503442" y="3788504"/>
            <a:ext cx="4306137" cy="1671447"/>
          </a:xfrm>
          <a:prstGeom prst="downArrowCallout">
            <a:avLst>
              <a:gd name="adj1" fmla="val 23860"/>
              <a:gd name="adj2" fmla="val 22121"/>
              <a:gd name="adj3" fmla="val 15258"/>
              <a:gd name="adj4" fmla="val 76494"/>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S UI Gothic" panose="020B0600070205080204" pitchFamily="50" charset="-128"/>
                <a:ea typeface="MS UI Gothic" panose="020B0600070205080204" pitchFamily="50" charset="-128"/>
              </a:rPr>
              <a:t>１．発見者は</a:t>
            </a:r>
            <a:r>
              <a:rPr lang="ja-JP" altLang="en-US" sz="1200" dirty="0">
                <a:solidFill>
                  <a:srgbClr val="FF0000"/>
                </a:solidFill>
                <a:latin typeface="MS UI Gothic" panose="020B0600070205080204" pitchFamily="50" charset="-128"/>
                <a:ea typeface="MS UI Gothic" panose="020B0600070205080204" pitchFamily="50" charset="-128"/>
              </a:rPr>
              <a:t>社長または総務部システム担当</a:t>
            </a:r>
            <a:r>
              <a:rPr lang="ja-JP" altLang="en-US" sz="1200" dirty="0">
                <a:solidFill>
                  <a:schemeClr val="tx1"/>
                </a:solidFill>
                <a:latin typeface="MS UI Gothic" panose="020B0600070205080204" pitchFamily="50" charset="-128"/>
                <a:ea typeface="MS UI Gothic" panose="020B0600070205080204" pitchFamily="50" charset="-128"/>
              </a:rPr>
              <a:t>に速やかに連絡する。</a:t>
            </a:r>
            <a:endParaRPr lang="en-US" altLang="ja-JP" sz="1200" dirty="0">
              <a:solidFill>
                <a:schemeClr val="tx1"/>
              </a:solidFill>
              <a:latin typeface="MS UI Gothic" panose="020B0600070205080204" pitchFamily="50" charset="-128"/>
              <a:ea typeface="MS UI Gothic" panose="020B0600070205080204" pitchFamily="50" charset="-128"/>
            </a:endParaRPr>
          </a:p>
          <a:p>
            <a:pPr>
              <a:tabLst>
                <a:tab pos="85725" algn="l"/>
              </a:tabLst>
            </a:pPr>
            <a:r>
              <a:rPr lang="en-US" altLang="ja-JP" sz="1000" b="1" dirty="0">
                <a:solidFill>
                  <a:schemeClr val="accent5">
                    <a:lumMod val="75000"/>
                  </a:schemeClr>
                </a:solidFill>
                <a:latin typeface="MS UI Gothic" panose="020B0600070205080204" pitchFamily="50" charset="-128"/>
                <a:ea typeface="MS UI Gothic" panose="020B0600070205080204" pitchFamily="50" charset="-128"/>
              </a:rPr>
              <a:t>	※</a:t>
            </a:r>
            <a:r>
              <a:rPr lang="ja-JP" altLang="en-US" sz="1000" b="1" dirty="0">
                <a:solidFill>
                  <a:schemeClr val="accent5">
                    <a:lumMod val="75000"/>
                  </a:schemeClr>
                </a:solidFill>
                <a:latin typeface="MS UI Gothic" panose="020B0600070205080204" pitchFamily="50" charset="-128"/>
                <a:ea typeface="MS UI Gothic" panose="020B0600070205080204" pitchFamily="50" charset="-128"/>
              </a:rPr>
              <a:t>夜間休日を問いません</a:t>
            </a:r>
            <a:endParaRPr lang="en-US" altLang="ja-JP" sz="1000" b="1" dirty="0">
              <a:solidFill>
                <a:schemeClr val="accent5">
                  <a:lumMod val="75000"/>
                </a:schemeClr>
              </a:solidFill>
              <a:latin typeface="MS UI Gothic" panose="020B0600070205080204" pitchFamily="50" charset="-128"/>
              <a:ea typeface="MS UI Gothic" panose="020B0600070205080204" pitchFamily="50" charset="-128"/>
            </a:endParaRPr>
          </a:p>
          <a:p>
            <a:pPr>
              <a:tabLst>
                <a:tab pos="85725" algn="l"/>
              </a:tabLst>
            </a:pPr>
            <a:r>
              <a:rPr lang="en-US" altLang="ja-JP" sz="1100" dirty="0">
                <a:solidFill>
                  <a:srgbClr val="FF0000"/>
                </a:solidFill>
                <a:latin typeface="MS UI Gothic" panose="020B0600070205080204" pitchFamily="50" charset="-128"/>
                <a:ea typeface="MS UI Gothic" panose="020B0600070205080204" pitchFamily="50" charset="-128"/>
              </a:rPr>
              <a:t>	</a:t>
            </a:r>
            <a:r>
              <a:rPr lang="ja-JP" altLang="en-US" sz="1100" dirty="0">
                <a:solidFill>
                  <a:srgbClr val="FF0000"/>
                </a:solidFill>
                <a:latin typeface="MS UI Gothic" panose="020B0600070205080204" pitchFamily="50" charset="-128"/>
                <a:ea typeface="MS UI Gothic" panose="020B0600070205080204" pitchFamily="50" charset="-128"/>
              </a:rPr>
              <a:t>社長携帯電話：</a:t>
            </a:r>
            <a:r>
              <a:rPr lang="en-US" altLang="ja-JP" sz="1100" dirty="0">
                <a:solidFill>
                  <a:srgbClr val="FF0000"/>
                </a:solidFill>
                <a:latin typeface="MS UI Gothic" panose="020B0600070205080204" pitchFamily="50" charset="-128"/>
                <a:ea typeface="MS UI Gothic" panose="020B0600070205080204" pitchFamily="50" charset="-128"/>
              </a:rPr>
              <a:t>090-</a:t>
            </a:r>
            <a:r>
              <a:rPr lang="ja-JP" altLang="en-US" sz="1100" dirty="0">
                <a:solidFill>
                  <a:srgbClr val="FF0000"/>
                </a:solidFill>
                <a:latin typeface="MS UI Gothic" panose="020B0600070205080204" pitchFamily="50" charset="-128"/>
                <a:ea typeface="MS UI Gothic" panose="020B0600070205080204" pitchFamily="50" charset="-128"/>
              </a:rPr>
              <a:t>○○○○</a:t>
            </a:r>
            <a:r>
              <a:rPr lang="en-US" altLang="ja-JP" sz="1100" dirty="0">
                <a:solidFill>
                  <a:srgbClr val="FF0000"/>
                </a:solidFill>
                <a:latin typeface="MS UI Gothic" panose="020B0600070205080204" pitchFamily="50" charset="-128"/>
                <a:ea typeface="MS UI Gothic" panose="020B0600070205080204" pitchFamily="50" charset="-128"/>
              </a:rPr>
              <a:t>-</a:t>
            </a:r>
            <a:r>
              <a:rPr lang="ja-JP" altLang="en-US" sz="1100" dirty="0">
                <a:solidFill>
                  <a:srgbClr val="FF0000"/>
                </a:solidFill>
                <a:latin typeface="MS UI Gothic" panose="020B0600070205080204" pitchFamily="50" charset="-128"/>
                <a:ea typeface="MS UI Gothic" panose="020B0600070205080204" pitchFamily="50" charset="-128"/>
              </a:rPr>
              <a:t>○○○○</a:t>
            </a:r>
            <a:endParaRPr lang="en-US" altLang="ja-JP" sz="1100" dirty="0">
              <a:solidFill>
                <a:srgbClr val="FF0000"/>
              </a:solidFill>
              <a:latin typeface="MS UI Gothic" panose="020B0600070205080204" pitchFamily="50" charset="-128"/>
              <a:ea typeface="MS UI Gothic" panose="020B0600070205080204" pitchFamily="50" charset="-128"/>
            </a:endParaRPr>
          </a:p>
          <a:p>
            <a:pPr>
              <a:tabLst>
                <a:tab pos="85725" algn="l"/>
              </a:tabLst>
            </a:pPr>
            <a:r>
              <a:rPr lang="en-US" altLang="ja-JP" sz="1100" dirty="0">
                <a:solidFill>
                  <a:srgbClr val="FF0000"/>
                </a:solidFill>
                <a:latin typeface="MS UI Gothic" panose="020B0600070205080204" pitchFamily="50" charset="-128"/>
                <a:ea typeface="MS UI Gothic" panose="020B0600070205080204" pitchFamily="50" charset="-128"/>
              </a:rPr>
              <a:t>	</a:t>
            </a:r>
            <a:r>
              <a:rPr lang="ja-JP" altLang="en-US" sz="1100" dirty="0">
                <a:solidFill>
                  <a:srgbClr val="FF0000"/>
                </a:solidFill>
                <a:latin typeface="MS UI Gothic" panose="020B0600070205080204" pitchFamily="50" charset="-128"/>
                <a:ea typeface="MS UI Gothic" panose="020B0600070205080204" pitchFamily="50" charset="-128"/>
              </a:rPr>
              <a:t>社長内線電話： ○○○○</a:t>
            </a:r>
            <a:endParaRPr lang="en-US" altLang="ja-JP" sz="1100" dirty="0">
              <a:solidFill>
                <a:srgbClr val="FF0000"/>
              </a:solidFill>
              <a:latin typeface="MS UI Gothic" panose="020B0600070205080204" pitchFamily="50" charset="-128"/>
              <a:ea typeface="MS UI Gothic" panose="020B0600070205080204" pitchFamily="50" charset="-128"/>
            </a:endParaRPr>
          </a:p>
          <a:p>
            <a:pPr>
              <a:tabLst>
                <a:tab pos="85725" algn="l"/>
              </a:tabLst>
            </a:pPr>
            <a:r>
              <a:rPr lang="en-US" altLang="ja-JP" sz="1100" dirty="0">
                <a:solidFill>
                  <a:srgbClr val="FF0000"/>
                </a:solidFill>
                <a:latin typeface="MS UI Gothic" panose="020B0600070205080204" pitchFamily="50" charset="-128"/>
                <a:ea typeface="MS UI Gothic" panose="020B0600070205080204" pitchFamily="50" charset="-128"/>
              </a:rPr>
              <a:t>	</a:t>
            </a:r>
            <a:r>
              <a:rPr lang="ja-JP" altLang="en-US" sz="1100" dirty="0">
                <a:solidFill>
                  <a:srgbClr val="FF0000"/>
                </a:solidFill>
                <a:latin typeface="MS UI Gothic" panose="020B0600070205080204" pitchFamily="50" charset="-128"/>
                <a:ea typeface="MS UI Gothic" panose="020B0600070205080204" pitchFamily="50" charset="-128"/>
              </a:rPr>
              <a:t>総務部システム担当携帯電話：</a:t>
            </a:r>
            <a:r>
              <a:rPr lang="en-US" altLang="ja-JP" sz="1100" dirty="0">
                <a:solidFill>
                  <a:srgbClr val="FF0000"/>
                </a:solidFill>
                <a:latin typeface="MS UI Gothic" panose="020B0600070205080204" pitchFamily="50" charset="-128"/>
                <a:ea typeface="MS UI Gothic" panose="020B0600070205080204" pitchFamily="50" charset="-128"/>
              </a:rPr>
              <a:t>090-</a:t>
            </a:r>
            <a:r>
              <a:rPr lang="ja-JP" altLang="en-US" sz="1100" dirty="0">
                <a:solidFill>
                  <a:srgbClr val="FF0000"/>
                </a:solidFill>
                <a:latin typeface="MS UI Gothic" panose="020B0600070205080204" pitchFamily="50" charset="-128"/>
                <a:ea typeface="MS UI Gothic" panose="020B0600070205080204" pitchFamily="50" charset="-128"/>
              </a:rPr>
              <a:t> ○○○○</a:t>
            </a:r>
            <a:r>
              <a:rPr lang="en-US" altLang="ja-JP" sz="1100" dirty="0">
                <a:solidFill>
                  <a:srgbClr val="FF0000"/>
                </a:solidFill>
                <a:latin typeface="MS UI Gothic" panose="020B0600070205080204" pitchFamily="50" charset="-128"/>
                <a:ea typeface="MS UI Gothic" panose="020B0600070205080204" pitchFamily="50" charset="-128"/>
              </a:rPr>
              <a:t>-</a:t>
            </a:r>
            <a:r>
              <a:rPr lang="ja-JP" altLang="en-US" sz="1100" dirty="0">
                <a:solidFill>
                  <a:srgbClr val="FF0000"/>
                </a:solidFill>
                <a:latin typeface="MS UI Gothic" panose="020B0600070205080204" pitchFamily="50" charset="-128"/>
                <a:ea typeface="MS UI Gothic" panose="020B0600070205080204" pitchFamily="50" charset="-128"/>
              </a:rPr>
              <a:t>○○○○</a:t>
            </a:r>
            <a:endParaRPr lang="en-US" altLang="ja-JP" sz="1100" dirty="0">
              <a:solidFill>
                <a:srgbClr val="FF0000"/>
              </a:solidFill>
              <a:latin typeface="MS UI Gothic" panose="020B0600070205080204" pitchFamily="50" charset="-128"/>
              <a:ea typeface="MS UI Gothic" panose="020B0600070205080204" pitchFamily="50" charset="-128"/>
            </a:endParaRPr>
          </a:p>
          <a:p>
            <a:pPr>
              <a:tabLst>
                <a:tab pos="85725" algn="l"/>
              </a:tabLst>
            </a:pPr>
            <a:r>
              <a:rPr lang="en-US" altLang="ja-JP" sz="1100" dirty="0">
                <a:solidFill>
                  <a:srgbClr val="FF0000"/>
                </a:solidFill>
                <a:latin typeface="MS UI Gothic" panose="020B0600070205080204" pitchFamily="50" charset="-128"/>
                <a:ea typeface="MS UI Gothic" panose="020B0600070205080204" pitchFamily="50" charset="-128"/>
              </a:rPr>
              <a:t>	</a:t>
            </a:r>
            <a:r>
              <a:rPr lang="ja-JP" altLang="en-US" sz="1100" dirty="0">
                <a:solidFill>
                  <a:srgbClr val="FF0000"/>
                </a:solidFill>
                <a:latin typeface="MS UI Gothic" panose="020B0600070205080204" pitchFamily="50" charset="-128"/>
                <a:ea typeface="MS UI Gothic" panose="020B0600070205080204" pitchFamily="50" charset="-128"/>
              </a:rPr>
              <a:t>総務部システム担当内線電話： ○○○○</a:t>
            </a:r>
            <a:endParaRPr kumimoji="1" lang="ja-JP" altLang="en-US" sz="1100" dirty="0">
              <a:solidFill>
                <a:srgbClr val="FF0000"/>
              </a:solidFill>
              <a:latin typeface="MS UI Gothic" panose="020B0600070205080204" pitchFamily="50" charset="-128"/>
              <a:ea typeface="MS UI Gothic" panose="020B0600070205080204" pitchFamily="50" charset="-128"/>
            </a:endParaRPr>
          </a:p>
        </p:txBody>
      </p:sp>
      <p:sp>
        <p:nvSpPr>
          <p:cNvPr id="5" name="正方形/長方形 4"/>
          <p:cNvSpPr/>
          <p:nvPr/>
        </p:nvSpPr>
        <p:spPr>
          <a:xfrm>
            <a:off x="503442" y="5473030"/>
            <a:ext cx="4288424" cy="169498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200" dirty="0">
                <a:solidFill>
                  <a:prstClr val="black"/>
                </a:solidFill>
                <a:latin typeface="MS UI Gothic" panose="020B0600070205080204" pitchFamily="50" charset="-128"/>
                <a:ea typeface="MS UI Gothic" panose="020B0600070205080204" pitchFamily="50" charset="-128"/>
              </a:rPr>
              <a:t>２．</a:t>
            </a:r>
            <a:r>
              <a:rPr lang="ja-JP" altLang="en-US" sz="1200" dirty="0">
                <a:solidFill>
                  <a:srgbClr val="FF0000"/>
                </a:solidFill>
                <a:latin typeface="MS UI Gothic" panose="020B0600070205080204" pitchFamily="50" charset="-128"/>
                <a:ea typeface="MS UI Gothic" panose="020B0600070205080204" pitchFamily="50" charset="-128"/>
              </a:rPr>
              <a:t>社長</a:t>
            </a:r>
            <a:r>
              <a:rPr lang="en-US" altLang="ja-JP" sz="1200" dirty="0">
                <a:solidFill>
                  <a:srgbClr val="FF0000"/>
                </a:solidFill>
                <a:latin typeface="MS UI Gothic" panose="020B0600070205080204" pitchFamily="50" charset="-128"/>
                <a:ea typeface="MS UI Gothic" panose="020B0600070205080204" pitchFamily="50" charset="-128"/>
              </a:rPr>
              <a:t>/</a:t>
            </a:r>
            <a:r>
              <a:rPr lang="ja-JP" altLang="en-US" sz="1200" dirty="0">
                <a:solidFill>
                  <a:srgbClr val="FF0000"/>
                </a:solidFill>
                <a:latin typeface="MS UI Gothic" panose="020B0600070205080204" pitchFamily="50" charset="-128"/>
                <a:ea typeface="MS UI Gothic" panose="020B0600070205080204" pitchFamily="50" charset="-128"/>
              </a:rPr>
              <a:t>総務部システム担当</a:t>
            </a:r>
            <a:r>
              <a:rPr lang="ja-JP" altLang="en-US" sz="1200" dirty="0">
                <a:solidFill>
                  <a:prstClr val="black"/>
                </a:solidFill>
                <a:latin typeface="MS UI Gothic" panose="020B0600070205080204" pitchFamily="50" charset="-128"/>
                <a:ea typeface="MS UI Gothic" panose="020B0600070205080204" pitchFamily="50" charset="-128"/>
              </a:rPr>
              <a:t>は以下を実行する。</a:t>
            </a:r>
            <a:endParaRPr lang="en-US" altLang="ja-JP" sz="1200" dirty="0">
              <a:solidFill>
                <a:prstClr val="black"/>
              </a:solidFill>
              <a:latin typeface="MS UI Gothic" panose="020B0600070205080204" pitchFamily="50" charset="-128"/>
              <a:ea typeface="MS UI Gothic" panose="020B0600070205080204" pitchFamily="50" charset="-128"/>
            </a:endParaRPr>
          </a:p>
          <a:p>
            <a:pPr lvl="0">
              <a:tabLst>
                <a:tab pos="85725" algn="l"/>
              </a:tabLst>
            </a:pPr>
            <a:r>
              <a:rPr lang="en-US" altLang="ja-JP" sz="1100" dirty="0">
                <a:solidFill>
                  <a:prstClr val="black"/>
                </a:solidFill>
                <a:latin typeface="MS UI Gothic" panose="020B0600070205080204" pitchFamily="50" charset="-128"/>
                <a:ea typeface="MS UI Gothic" panose="020B0600070205080204" pitchFamily="50" charset="-128"/>
              </a:rPr>
              <a:t>	</a:t>
            </a:r>
            <a:r>
              <a:rPr lang="ja-JP" altLang="en-US" sz="1100" dirty="0">
                <a:solidFill>
                  <a:prstClr val="black"/>
                </a:solidFill>
                <a:latin typeface="MS UI Gothic" panose="020B0600070205080204" pitchFamily="50" charset="-128"/>
                <a:ea typeface="MS UI Gothic" panose="020B0600070205080204" pitchFamily="50" charset="-128"/>
              </a:rPr>
              <a:t>＜情報漏えい＞　</a:t>
            </a:r>
            <a:endParaRPr lang="en-US" altLang="ja-JP" sz="1100" dirty="0">
              <a:solidFill>
                <a:prstClr val="black"/>
              </a:solidFill>
              <a:latin typeface="MS UI Gothic" panose="020B0600070205080204" pitchFamily="50" charset="-128"/>
              <a:ea typeface="MS UI Gothic" panose="020B0600070205080204" pitchFamily="50" charset="-128"/>
            </a:endParaRPr>
          </a:p>
          <a:p>
            <a:pPr lvl="0">
              <a:tabLst>
                <a:tab pos="85725" algn="l"/>
              </a:tabLst>
            </a:pPr>
            <a:r>
              <a:rPr lang="en-US" altLang="ja-JP" sz="1100" dirty="0">
                <a:solidFill>
                  <a:srgbClr val="FF0000"/>
                </a:solidFill>
                <a:latin typeface="MS UI Gothic" panose="020B0600070205080204" pitchFamily="50" charset="-128"/>
                <a:ea typeface="MS UI Gothic" panose="020B0600070205080204" pitchFamily="50" charset="-128"/>
              </a:rPr>
              <a:t>	</a:t>
            </a:r>
            <a:r>
              <a:rPr lang="ja-JP" altLang="en-US" sz="1100" dirty="0">
                <a:solidFill>
                  <a:srgbClr val="FF0000"/>
                </a:solidFill>
                <a:latin typeface="MS UI Gothic" panose="020B0600070205080204" pitchFamily="50" charset="-128"/>
                <a:ea typeface="MS UI Gothic" panose="020B0600070205080204" pitchFamily="50" charset="-128"/>
              </a:rPr>
              <a:t>①漏えいした情報の確認</a:t>
            </a:r>
            <a:endParaRPr lang="en-US" altLang="ja-JP" sz="1100" dirty="0">
              <a:solidFill>
                <a:srgbClr val="FF0000"/>
              </a:solidFill>
              <a:latin typeface="MS UI Gothic" panose="020B0600070205080204" pitchFamily="50" charset="-128"/>
              <a:ea typeface="MS UI Gothic" panose="020B0600070205080204" pitchFamily="50" charset="-128"/>
            </a:endParaRPr>
          </a:p>
          <a:p>
            <a:pPr lvl="0">
              <a:tabLst>
                <a:tab pos="85725" algn="l"/>
              </a:tabLst>
            </a:pPr>
            <a:r>
              <a:rPr lang="en-US" altLang="ja-JP" sz="1100" dirty="0">
                <a:solidFill>
                  <a:srgbClr val="FF0000"/>
                </a:solidFill>
                <a:latin typeface="MS UI Gothic" panose="020B0600070205080204" pitchFamily="50" charset="-128"/>
                <a:ea typeface="MS UI Gothic" panose="020B0600070205080204" pitchFamily="50" charset="-128"/>
              </a:rPr>
              <a:t>	</a:t>
            </a:r>
            <a:r>
              <a:rPr lang="ja-JP" altLang="en-US" sz="1100" dirty="0">
                <a:solidFill>
                  <a:srgbClr val="FF0000"/>
                </a:solidFill>
                <a:latin typeface="MS UI Gothic" panose="020B0600070205080204" pitchFamily="50" charset="-128"/>
                <a:ea typeface="MS UI Gothic" panose="020B0600070205080204" pitchFamily="50" charset="-128"/>
              </a:rPr>
              <a:t>②影響範囲の全ての組織及び本人（個人情報の場合）に事実を報告</a:t>
            </a:r>
            <a:endParaRPr lang="en-US" altLang="ja-JP" sz="1100" dirty="0">
              <a:solidFill>
                <a:srgbClr val="FF0000"/>
              </a:solidFill>
              <a:latin typeface="MS UI Gothic" panose="020B0600070205080204" pitchFamily="50" charset="-128"/>
              <a:ea typeface="MS UI Gothic" panose="020B0600070205080204" pitchFamily="50" charset="-128"/>
            </a:endParaRPr>
          </a:p>
          <a:p>
            <a:pPr lvl="0">
              <a:tabLst>
                <a:tab pos="180975" algn="l"/>
              </a:tabLst>
            </a:pPr>
            <a:r>
              <a:rPr lang="ja-JP" altLang="en-US" sz="1100" dirty="0">
                <a:solidFill>
                  <a:srgbClr val="FF0000"/>
                </a:solidFill>
                <a:latin typeface="MS UI Gothic" panose="020B0600070205080204" pitchFamily="50" charset="-128"/>
                <a:ea typeface="MS UI Gothic" panose="020B0600070205080204" pitchFamily="50" charset="-128"/>
              </a:rPr>
              <a:t>　</a:t>
            </a:r>
            <a:r>
              <a:rPr lang="en-US" altLang="ja-JP" sz="1100" dirty="0">
                <a:solidFill>
                  <a:srgbClr val="FF0000"/>
                </a:solidFill>
                <a:latin typeface="MS UI Gothic" panose="020B0600070205080204" pitchFamily="50" charset="-128"/>
                <a:ea typeface="MS UI Gothic" panose="020B0600070205080204" pitchFamily="50" charset="-128"/>
              </a:rPr>
              <a:t>	</a:t>
            </a:r>
            <a:r>
              <a:rPr lang="ja-JP" altLang="en-US" sz="1100" dirty="0">
                <a:solidFill>
                  <a:srgbClr val="FF0000"/>
                </a:solidFill>
                <a:latin typeface="MS UI Gothic" panose="020B0600070205080204" pitchFamily="50" charset="-128"/>
                <a:ea typeface="MS UI Gothic" panose="020B0600070205080204" pitchFamily="50" charset="-128"/>
              </a:rPr>
              <a:t>影響範囲の全ての組織及び本人（個人情報の場合）に対策案を通知</a:t>
            </a:r>
            <a:endParaRPr lang="en-US" altLang="ja-JP" sz="1100" dirty="0">
              <a:solidFill>
                <a:srgbClr val="FF0000"/>
              </a:solidFill>
              <a:latin typeface="MS UI Gothic" panose="020B0600070205080204" pitchFamily="50" charset="-128"/>
              <a:ea typeface="MS UI Gothic" panose="020B0600070205080204" pitchFamily="50" charset="-128"/>
            </a:endParaRPr>
          </a:p>
          <a:p>
            <a:pPr lvl="0">
              <a:tabLst>
                <a:tab pos="85725" algn="l"/>
              </a:tabLst>
            </a:pPr>
            <a:r>
              <a:rPr lang="en-US" altLang="ja-JP" sz="1100" dirty="0">
                <a:solidFill>
                  <a:schemeClr val="tx1"/>
                </a:solidFill>
                <a:latin typeface="MS UI Gothic" panose="020B0600070205080204" pitchFamily="50" charset="-128"/>
                <a:ea typeface="MS UI Gothic" panose="020B0600070205080204" pitchFamily="50" charset="-128"/>
              </a:rPr>
              <a:t>	</a:t>
            </a:r>
            <a:r>
              <a:rPr lang="ja-JP" altLang="en-US" sz="1100" dirty="0">
                <a:solidFill>
                  <a:schemeClr val="tx1"/>
                </a:solidFill>
                <a:latin typeface="MS UI Gothic" panose="020B0600070205080204" pitchFamily="50" charset="-128"/>
                <a:ea typeface="MS UI Gothic" panose="020B0600070205080204" pitchFamily="50" charset="-128"/>
              </a:rPr>
              <a:t>＜改ざん、利用できない状態＞</a:t>
            </a:r>
            <a:endParaRPr lang="en-US" altLang="ja-JP" sz="1100" dirty="0">
              <a:solidFill>
                <a:schemeClr val="tx1"/>
              </a:solidFill>
              <a:latin typeface="MS UI Gothic" panose="020B0600070205080204" pitchFamily="50" charset="-128"/>
              <a:ea typeface="MS UI Gothic" panose="020B0600070205080204" pitchFamily="50" charset="-128"/>
            </a:endParaRPr>
          </a:p>
          <a:p>
            <a:pPr lvl="0">
              <a:tabLst>
                <a:tab pos="85725" algn="l"/>
              </a:tabLst>
            </a:pPr>
            <a:r>
              <a:rPr lang="en-US" altLang="ja-JP" sz="1100" dirty="0">
                <a:solidFill>
                  <a:srgbClr val="FF0000"/>
                </a:solidFill>
                <a:latin typeface="MS UI Gothic" panose="020B0600070205080204" pitchFamily="50" charset="-128"/>
                <a:ea typeface="MS UI Gothic" panose="020B0600070205080204" pitchFamily="50" charset="-128"/>
              </a:rPr>
              <a:t>	</a:t>
            </a:r>
            <a:r>
              <a:rPr lang="ja-JP" altLang="en-US" sz="1100" dirty="0">
                <a:solidFill>
                  <a:srgbClr val="FF0000"/>
                </a:solidFill>
                <a:latin typeface="MS UI Gothic" panose="020B0600070205080204" pitchFamily="50" charset="-128"/>
                <a:ea typeface="MS UI Gothic" panose="020B0600070205080204" pitchFamily="50" charset="-128"/>
              </a:rPr>
              <a:t>①原因の調査</a:t>
            </a:r>
            <a:endParaRPr lang="en-US" altLang="ja-JP" sz="1100" dirty="0">
              <a:solidFill>
                <a:srgbClr val="FF0000"/>
              </a:solidFill>
              <a:latin typeface="MS UI Gothic" panose="020B0600070205080204" pitchFamily="50" charset="-128"/>
              <a:ea typeface="MS UI Gothic" panose="020B0600070205080204" pitchFamily="50" charset="-128"/>
            </a:endParaRPr>
          </a:p>
          <a:p>
            <a:pPr lvl="0">
              <a:tabLst>
                <a:tab pos="85725" algn="l"/>
              </a:tabLst>
            </a:pPr>
            <a:r>
              <a:rPr lang="en-US" altLang="ja-JP" sz="1100" dirty="0">
                <a:solidFill>
                  <a:srgbClr val="FF0000"/>
                </a:solidFill>
                <a:latin typeface="MS UI Gothic" panose="020B0600070205080204" pitchFamily="50" charset="-128"/>
                <a:ea typeface="MS UI Gothic" panose="020B0600070205080204" pitchFamily="50" charset="-128"/>
              </a:rPr>
              <a:t>	</a:t>
            </a:r>
            <a:r>
              <a:rPr lang="ja-JP" altLang="en-US" sz="1100" dirty="0">
                <a:solidFill>
                  <a:srgbClr val="FF0000"/>
                </a:solidFill>
                <a:latin typeface="MS UI Gothic" panose="020B0600070205080204" pitchFamily="50" charset="-128"/>
                <a:ea typeface="MS UI Gothic" panose="020B0600070205080204" pitchFamily="50" charset="-128"/>
              </a:rPr>
              <a:t>②影響範囲の全ての組織及び本人（個人情報の場合）に事実を報告</a:t>
            </a:r>
            <a:endParaRPr lang="en-US" altLang="ja-JP" sz="1100" dirty="0">
              <a:solidFill>
                <a:srgbClr val="FF0000"/>
              </a:solidFill>
              <a:latin typeface="MS UI Gothic" panose="020B0600070205080204" pitchFamily="50" charset="-128"/>
              <a:ea typeface="MS UI Gothic" panose="020B0600070205080204" pitchFamily="50" charset="-128"/>
            </a:endParaRPr>
          </a:p>
          <a:p>
            <a:pPr lvl="0">
              <a:tabLst>
                <a:tab pos="180975" algn="l"/>
              </a:tabLst>
            </a:pPr>
            <a:r>
              <a:rPr lang="en-US" altLang="ja-JP" sz="1100" dirty="0">
                <a:solidFill>
                  <a:srgbClr val="FF0000"/>
                </a:solidFill>
                <a:latin typeface="MS UI Gothic" panose="020B0600070205080204" pitchFamily="50" charset="-128"/>
                <a:ea typeface="MS UI Gothic" panose="020B0600070205080204" pitchFamily="50" charset="-128"/>
              </a:rPr>
              <a:t>	</a:t>
            </a:r>
            <a:r>
              <a:rPr lang="ja-JP" altLang="en-US" sz="1100" dirty="0">
                <a:solidFill>
                  <a:srgbClr val="FF0000"/>
                </a:solidFill>
                <a:latin typeface="MS UI Gothic" panose="020B0600070205080204" pitchFamily="50" charset="-128"/>
                <a:ea typeface="MS UI Gothic" panose="020B0600070205080204" pitchFamily="50" charset="-128"/>
              </a:rPr>
              <a:t>復旧策を実施後、影響範囲の全ての組織及び本人に報告</a:t>
            </a:r>
          </a:p>
        </p:txBody>
      </p:sp>
      <p:sp>
        <p:nvSpPr>
          <p:cNvPr id="19" name="テキスト ボックス 18"/>
          <p:cNvSpPr txBox="1"/>
          <p:nvPr/>
        </p:nvSpPr>
        <p:spPr>
          <a:xfrm>
            <a:off x="2166495" y="678962"/>
            <a:ext cx="1217000"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１９</a:t>
            </a:r>
            <a:endParaRPr kumimoji="1" lang="ja-JP" altLang="en-US" sz="1050" dirty="0">
              <a:solidFill>
                <a:srgbClr val="FF0000"/>
              </a:solidFill>
            </a:endParaRPr>
          </a:p>
        </p:txBody>
      </p:sp>
      <p:sp>
        <p:nvSpPr>
          <p:cNvPr id="20" name="テキスト ボックス 19"/>
          <p:cNvSpPr txBox="1"/>
          <p:nvPr/>
        </p:nvSpPr>
        <p:spPr>
          <a:xfrm>
            <a:off x="2354524" y="2227029"/>
            <a:ext cx="1217000"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２４</a:t>
            </a:r>
            <a:endParaRPr kumimoji="1" lang="ja-JP" altLang="en-US" sz="1050" dirty="0">
              <a:solidFill>
                <a:srgbClr val="FF0000"/>
              </a:solidFill>
            </a:endParaRPr>
          </a:p>
        </p:txBody>
      </p:sp>
      <p:sp>
        <p:nvSpPr>
          <p:cNvPr id="27" name="スライド番号プレースホルダー 5">
            <a:extLst>
              <a:ext uri="{FF2B5EF4-FFF2-40B4-BE49-F238E27FC236}">
                <a16:creationId xmlns:a16="http://schemas.microsoft.com/office/drawing/2014/main" id="{9C7ED03E-08D9-4BAD-AD4A-16DDA028B7E9}"/>
              </a:ext>
            </a:extLst>
          </p:cNvPr>
          <p:cNvSpPr>
            <a:spLocks noGrp="1"/>
          </p:cNvSpPr>
          <p:nvPr>
            <p:ph type="sldNum" sz="quarter" idx="12"/>
          </p:nvPr>
        </p:nvSpPr>
        <p:spPr>
          <a:xfrm>
            <a:off x="4608000" y="7200000"/>
            <a:ext cx="720000" cy="360000"/>
          </a:xfrm>
        </p:spPr>
        <p:txBody>
          <a:bodyPr/>
          <a:lstStyle/>
          <a:p>
            <a:pPr algn="ctr"/>
            <a:r>
              <a:rPr kumimoji="1" lang="en-US" altLang="ja-JP" dirty="0"/>
              <a:t>&lt; </a:t>
            </a:r>
            <a:fld id="{BA1AACC8-012D-40C1-84DE-4014AE42646F}" type="slidenum">
              <a:rPr kumimoji="1" lang="ja-JP" altLang="en-US" smtClean="0"/>
              <a:pPr algn="ctr"/>
              <a:t>10</a:t>
            </a:fld>
            <a:r>
              <a:rPr kumimoji="1" lang="ja-JP" altLang="en-US" dirty="0"/>
              <a:t> </a:t>
            </a:r>
            <a:r>
              <a:rPr kumimoji="1" lang="en-US" altLang="ja-JP" dirty="0"/>
              <a:t>&gt;</a:t>
            </a:r>
            <a:endParaRPr kumimoji="1" lang="ja-JP" altLang="en-US" dirty="0"/>
          </a:p>
        </p:txBody>
      </p:sp>
    </p:spTree>
    <p:extLst>
      <p:ext uri="{BB962C8B-B14F-4D97-AF65-F5344CB8AC3E}">
        <p14:creationId xmlns:p14="http://schemas.microsoft.com/office/powerpoint/2010/main" val="2286935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58"/>
          <p:cNvSpPr txBox="1">
            <a:spLocks noChangeArrowheads="1"/>
          </p:cNvSpPr>
          <p:nvPr/>
        </p:nvSpPr>
        <p:spPr bwMode="auto">
          <a:xfrm>
            <a:off x="2037" y="1028183"/>
            <a:ext cx="5328000" cy="907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spcBef>
                <a:spcPct val="0"/>
              </a:spcBef>
              <a:spcAft>
                <a:spcPct val="0"/>
              </a:spcAft>
              <a:buClr>
                <a:srgbClr val="336699"/>
              </a:buClr>
              <a:buFont typeface="Wingdings" panose="05000000000000000000" pitchFamily="2" charset="2"/>
              <a:buChar char="l"/>
            </a:pPr>
            <a:r>
              <a:rPr lang="ja-JP" altLang="en-US" b="0" dirty="0">
                <a:latin typeface="MS UI Gothic" panose="020B0600070205080204" pitchFamily="50" charset="-128"/>
                <a:ea typeface="MS UI Gothic" panose="020B0600070205080204" pitchFamily="50" charset="-128"/>
              </a:rPr>
              <a:t>テレワークを実施する際には、以下の情報システム・サービスを利用する。</a:t>
            </a:r>
            <a:endParaRPr lang="en-US" altLang="ja-JP" b="0" dirty="0">
              <a:latin typeface="MS UI Gothic" panose="020B0600070205080204" pitchFamily="50" charset="-128"/>
              <a:ea typeface="MS UI Gothic" panose="020B0600070205080204" pitchFamily="50" charset="-128"/>
            </a:endParaRPr>
          </a:p>
          <a:p>
            <a:pPr eaLnBrk="1" hangingPunct="1">
              <a:buClr>
                <a:srgbClr val="336699"/>
              </a:buClr>
              <a:buFont typeface="Wingdings" panose="05000000000000000000" pitchFamily="2" charset="2"/>
              <a:buChar char="l"/>
              <a:tabLst>
                <a:tab pos="88900" algn="l"/>
              </a:tabLst>
            </a:pPr>
            <a:r>
              <a:rPr lang="ja-JP" altLang="en-US" b="0" dirty="0">
                <a:latin typeface="MS UI Gothic" panose="020B0600070205080204" pitchFamily="50" charset="-128"/>
                <a:ea typeface="MS UI Gothic" panose="020B0600070205080204" pitchFamily="50" charset="-128"/>
              </a:rPr>
              <a:t>他の情報システムやサービスを利用する必要がある場合は、</a:t>
            </a:r>
            <a:r>
              <a:rPr lang="ja-JP" altLang="en-US" b="0" dirty="0">
                <a:solidFill>
                  <a:srgbClr val="FF0000"/>
                </a:solidFill>
                <a:latin typeface="MS UI Gothic" panose="020B0600070205080204" pitchFamily="50" charset="-128"/>
                <a:ea typeface="MS UI Gothic" panose="020B0600070205080204" pitchFamily="50" charset="-128"/>
              </a:rPr>
              <a:t>総務部システム担当</a:t>
            </a:r>
            <a:r>
              <a:rPr lang="ja-JP" altLang="en-US" b="0" dirty="0">
                <a:latin typeface="MS UI Gothic" panose="020B0600070205080204" pitchFamily="50" charset="-128"/>
                <a:ea typeface="MS UI Gothic" panose="020B0600070205080204" pitchFamily="50" charset="-128"/>
              </a:rPr>
              <a:t>の</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許可を得る。</a:t>
            </a:r>
            <a:endParaRPr lang="en-US" altLang="ja-JP" b="0" dirty="0">
              <a:latin typeface="MS UI Gothic" panose="020B0600070205080204" pitchFamily="50" charset="-128"/>
              <a:ea typeface="MS UI Gothic" panose="020B0600070205080204" pitchFamily="50" charset="-128"/>
            </a:endParaRPr>
          </a:p>
          <a:p>
            <a:pPr eaLnBrk="1" hangingPunct="1">
              <a:spcBef>
                <a:spcPts val="600"/>
              </a:spcBef>
              <a:buClr>
                <a:srgbClr val="336699"/>
              </a:buClr>
              <a:tabLst>
                <a:tab pos="88900" algn="l"/>
              </a:tabLst>
            </a:pPr>
            <a:r>
              <a:rPr lang="ja-JP" altLang="en-US" b="0" dirty="0">
                <a:latin typeface="MS UI Gothic" panose="020B0600070205080204" pitchFamily="50" charset="-128"/>
                <a:ea typeface="MS UI Gothic" panose="020B0600070205080204" pitchFamily="50" charset="-128"/>
              </a:rPr>
              <a:t>＜テレワークで利用する情報システム＞</a:t>
            </a:r>
          </a:p>
        </p:txBody>
      </p:sp>
      <p:sp>
        <p:nvSpPr>
          <p:cNvPr id="62" name="正方形/長方形 61"/>
          <p:cNvSpPr/>
          <p:nvPr/>
        </p:nvSpPr>
        <p:spPr>
          <a:xfrm>
            <a:off x="2036" y="168"/>
            <a:ext cx="5328000" cy="540000"/>
          </a:xfrm>
          <a:prstGeom prst="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tIns="27473" bIns="27473" rtlCol="0" anchor="ctr"/>
          <a:lstStyle/>
          <a:p>
            <a:r>
              <a:rPr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a:t>
            </a:r>
            <a:r>
              <a:rPr lang="en-US" altLang="ja-JP"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 テレワーク共通ルール</a:t>
            </a:r>
            <a:endParaRPr lang="ja-JP" altLang="en-US" sz="2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grpSp>
        <p:nvGrpSpPr>
          <p:cNvPr id="2" name="グループ化 1">
            <a:extLst>
              <a:ext uri="{FF2B5EF4-FFF2-40B4-BE49-F238E27FC236}">
                <a16:creationId xmlns:a16="http://schemas.microsoft.com/office/drawing/2014/main" id="{1D3A6C33-C213-49E2-923C-F1DAC498D9CD}"/>
              </a:ext>
            </a:extLst>
          </p:cNvPr>
          <p:cNvGrpSpPr/>
          <p:nvPr/>
        </p:nvGrpSpPr>
        <p:grpSpPr>
          <a:xfrm>
            <a:off x="108000" y="603553"/>
            <a:ext cx="3600000" cy="376739"/>
            <a:chOff x="108000" y="603553"/>
            <a:chExt cx="3600000" cy="376739"/>
          </a:xfrm>
        </p:grpSpPr>
        <p:grpSp>
          <p:nvGrpSpPr>
            <p:cNvPr id="4" name="グループ化 3">
              <a:extLst>
                <a:ext uri="{FF2B5EF4-FFF2-40B4-BE49-F238E27FC236}">
                  <a16:creationId xmlns:a16="http://schemas.microsoft.com/office/drawing/2014/main" id="{7E174D09-4F35-46B0-AED2-10A933644FD2}"/>
                </a:ext>
              </a:extLst>
            </p:cNvPr>
            <p:cNvGrpSpPr/>
            <p:nvPr/>
          </p:nvGrpSpPr>
          <p:grpSpPr>
            <a:xfrm>
              <a:off x="176989" y="612000"/>
              <a:ext cx="3420000" cy="368292"/>
              <a:chOff x="176989" y="612000"/>
              <a:chExt cx="3420000" cy="368292"/>
            </a:xfrm>
          </p:grpSpPr>
          <p:sp>
            <p:nvSpPr>
              <p:cNvPr id="16" name="Line 55"/>
              <p:cNvSpPr>
                <a:spLocks noChangeShapeType="1"/>
              </p:cNvSpPr>
              <p:nvPr/>
            </p:nvSpPr>
            <p:spPr bwMode="auto">
              <a:xfrm>
                <a:off x="176989" y="612000"/>
                <a:ext cx="3420000" cy="0"/>
              </a:xfrm>
              <a:prstGeom prst="line">
                <a:avLst/>
              </a:prstGeom>
              <a:noFill/>
              <a:ln w="15875">
                <a:solidFill>
                  <a:srgbClr val="336699"/>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7" name="Line 55"/>
              <p:cNvSpPr>
                <a:spLocks noChangeShapeType="1"/>
              </p:cNvSpPr>
              <p:nvPr/>
            </p:nvSpPr>
            <p:spPr bwMode="auto">
              <a:xfrm>
                <a:off x="176989" y="980292"/>
                <a:ext cx="3420000" cy="0"/>
              </a:xfrm>
              <a:prstGeom prst="line">
                <a:avLst/>
              </a:prstGeom>
              <a:noFill/>
              <a:ln w="15875">
                <a:solidFill>
                  <a:srgbClr val="336699"/>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grpSp>
        <p:sp>
          <p:nvSpPr>
            <p:cNvPr id="18" name="テキスト ボックス 17"/>
            <p:cNvSpPr txBox="1"/>
            <p:nvPr/>
          </p:nvSpPr>
          <p:spPr>
            <a:xfrm>
              <a:off x="108000" y="603553"/>
              <a:ext cx="3600000" cy="374077"/>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テレワークで利用する情報システム</a:t>
              </a:r>
            </a:p>
          </p:txBody>
        </p:sp>
      </p:grpSp>
      <p:graphicFrame>
        <p:nvGraphicFramePr>
          <p:cNvPr id="5" name="表 5">
            <a:extLst>
              <a:ext uri="{FF2B5EF4-FFF2-40B4-BE49-F238E27FC236}">
                <a16:creationId xmlns:a16="http://schemas.microsoft.com/office/drawing/2014/main" id="{D30102BF-64DB-4FAC-BA16-7823AC98EA42}"/>
              </a:ext>
            </a:extLst>
          </p:cNvPr>
          <p:cNvGraphicFramePr>
            <a:graphicFrameLocks noGrp="1"/>
          </p:cNvGraphicFramePr>
          <p:nvPr/>
        </p:nvGraphicFramePr>
        <p:xfrm>
          <a:off x="144000" y="1954391"/>
          <a:ext cx="5043850" cy="4599597"/>
        </p:xfrm>
        <a:graphic>
          <a:graphicData uri="http://schemas.openxmlformats.org/drawingml/2006/table">
            <a:tbl>
              <a:tblPr firstRow="1" bandRow="1">
                <a:tableStyleId>{5940675A-B579-460E-94D1-54222C63F5DA}</a:tableStyleId>
              </a:tblPr>
              <a:tblGrid>
                <a:gridCol w="1548998">
                  <a:extLst>
                    <a:ext uri="{9D8B030D-6E8A-4147-A177-3AD203B41FA5}">
                      <a16:colId xmlns:a16="http://schemas.microsoft.com/office/drawing/2014/main" val="4230929336"/>
                    </a:ext>
                  </a:extLst>
                </a:gridCol>
                <a:gridCol w="1164502">
                  <a:extLst>
                    <a:ext uri="{9D8B030D-6E8A-4147-A177-3AD203B41FA5}">
                      <a16:colId xmlns:a16="http://schemas.microsoft.com/office/drawing/2014/main" val="2985529038"/>
                    </a:ext>
                  </a:extLst>
                </a:gridCol>
                <a:gridCol w="2330350">
                  <a:extLst>
                    <a:ext uri="{9D8B030D-6E8A-4147-A177-3AD203B41FA5}">
                      <a16:colId xmlns:a16="http://schemas.microsoft.com/office/drawing/2014/main" val="4162721642"/>
                    </a:ext>
                  </a:extLst>
                </a:gridCol>
              </a:tblGrid>
              <a:tr h="105068">
                <a:tc>
                  <a:txBody>
                    <a:bodyPr/>
                    <a:lstStyle/>
                    <a:p>
                      <a:pPr marL="0" algn="ctr" defTabSz="532729" rtl="0" eaLnBrk="1" latinLnBrk="0" hangingPunct="1"/>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情報システム・サービス</a:t>
                      </a:r>
                    </a:p>
                  </a:txBody>
                  <a:tcPr marL="72000" marR="72000" marT="36000" marB="36000">
                    <a:solidFill>
                      <a:srgbClr val="B4EBFA"/>
                    </a:solidFill>
                  </a:tcPr>
                </a:tc>
                <a:tc>
                  <a:txBody>
                    <a:bodyPr/>
                    <a:lstStyle/>
                    <a:p>
                      <a:pPr marL="0" algn="ctr" defTabSz="532729" rtl="0" eaLnBrk="1" latinLnBrk="0" hangingPunct="1"/>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用途</a:t>
                      </a:r>
                    </a:p>
                  </a:txBody>
                  <a:tcPr marL="72000" marR="72000" marT="36000" marB="36000">
                    <a:solidFill>
                      <a:srgbClr val="B4EBFA"/>
                    </a:solidFill>
                  </a:tcPr>
                </a:tc>
                <a:tc>
                  <a:txBody>
                    <a:bodyPr/>
                    <a:lstStyle/>
                    <a:p>
                      <a:pPr marL="0" algn="ctr" defTabSz="532729" rtl="0" eaLnBrk="1" latinLnBrk="0" hangingPunct="1"/>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導入手順・制限事項</a:t>
                      </a:r>
                    </a:p>
                  </a:txBody>
                  <a:tcPr marL="72000" marR="72000" marT="36000" marB="36000">
                    <a:solidFill>
                      <a:srgbClr val="B4EBFA"/>
                    </a:solidFill>
                  </a:tcPr>
                </a:tc>
                <a:extLst>
                  <a:ext uri="{0D108BD9-81ED-4DB2-BD59-A6C34878D82A}">
                    <a16:rowId xmlns:a16="http://schemas.microsoft.com/office/drawing/2014/main" val="987174182"/>
                  </a:ext>
                </a:extLst>
              </a:tr>
              <a:tr h="614850">
                <a:tc>
                  <a:txBody>
                    <a:bodyPr/>
                    <a:lstStyle/>
                    <a:p>
                      <a:r>
                        <a:rPr kumimoji="1" lang="en-US" altLang="ja-JP" sz="1000" dirty="0">
                          <a:solidFill>
                            <a:srgbClr val="FF0000"/>
                          </a:solidFill>
                          <a:latin typeface="MS UI Gothic" panose="020B0600070205080204" pitchFamily="50" charset="-128"/>
                          <a:ea typeface="MS UI Gothic" panose="020B0600070205080204" pitchFamily="50" charset="-128"/>
                        </a:rPr>
                        <a:t>NTT</a:t>
                      </a:r>
                      <a:r>
                        <a:rPr kumimoji="1" lang="ja-JP" altLang="en-US" sz="1000" dirty="0">
                          <a:solidFill>
                            <a:srgbClr val="FF0000"/>
                          </a:solidFill>
                          <a:latin typeface="MS UI Gothic" panose="020B0600070205080204" pitchFamily="50" charset="-128"/>
                          <a:ea typeface="MS UI Gothic" panose="020B0600070205080204" pitchFamily="50" charset="-128"/>
                        </a:rPr>
                        <a:t>東日本</a:t>
                      </a:r>
                      <a:r>
                        <a:rPr kumimoji="1" lang="en-US" altLang="ja-JP" sz="1000" dirty="0">
                          <a:solidFill>
                            <a:srgbClr val="FF0000"/>
                          </a:solidFill>
                          <a:latin typeface="MS UI Gothic" panose="020B0600070205080204" pitchFamily="50" charset="-128"/>
                          <a:ea typeface="MS UI Gothic" panose="020B0600070205080204" pitchFamily="50" charset="-128"/>
                        </a:rPr>
                        <a:t>-IPA</a:t>
                      </a:r>
                      <a:br>
                        <a:rPr kumimoji="1" lang="en-US" altLang="ja-JP" sz="1000" dirty="0">
                          <a:solidFill>
                            <a:srgbClr val="FF0000"/>
                          </a:solidFill>
                          <a:latin typeface="MS UI Gothic" panose="020B0600070205080204" pitchFamily="50" charset="-128"/>
                          <a:ea typeface="MS UI Gothic" panose="020B0600070205080204" pitchFamily="50" charset="-128"/>
                        </a:rPr>
                      </a:br>
                      <a:r>
                        <a:rPr kumimoji="1" lang="ja-JP" altLang="en-US" sz="1000" dirty="0">
                          <a:solidFill>
                            <a:srgbClr val="FF0000"/>
                          </a:solidFill>
                          <a:latin typeface="MS UI Gothic" panose="020B0600070205080204" pitchFamily="50" charset="-128"/>
                          <a:ea typeface="MS UI Gothic" panose="020B0600070205080204" pitchFamily="50" charset="-128"/>
                        </a:rPr>
                        <a:t>シン・テレワークシステム</a:t>
                      </a:r>
                    </a:p>
                  </a:txBody>
                  <a:tcPr marL="72000" marR="72000" marT="36000" marB="36000" anchor="ctr"/>
                </a:tc>
                <a:tc>
                  <a:txBody>
                    <a:bodyPr/>
                    <a:lstStyle/>
                    <a:p>
                      <a:r>
                        <a:rPr kumimoji="1" lang="ja-JP" altLang="en-US" sz="1000" dirty="0">
                          <a:solidFill>
                            <a:srgbClr val="FF0000"/>
                          </a:solidFill>
                          <a:latin typeface="MS UI Gothic" panose="020B0600070205080204" pitchFamily="50" charset="-128"/>
                          <a:ea typeface="MS UI Gothic" panose="020B0600070205080204" pitchFamily="50" charset="-128"/>
                        </a:rPr>
                        <a:t>社内</a:t>
                      </a:r>
                      <a:r>
                        <a:rPr kumimoji="1" lang="en-US" altLang="ja-JP" sz="1000" dirty="0">
                          <a:solidFill>
                            <a:srgbClr val="FF0000"/>
                          </a:solidFill>
                          <a:latin typeface="MS UI Gothic" panose="020B0600070205080204" pitchFamily="50" charset="-128"/>
                          <a:ea typeface="MS UI Gothic" panose="020B0600070205080204" pitchFamily="50" charset="-128"/>
                        </a:rPr>
                        <a:t>PC</a:t>
                      </a:r>
                      <a:r>
                        <a:rPr kumimoji="1" lang="ja-JP" altLang="en-US" sz="1000" dirty="0">
                          <a:solidFill>
                            <a:srgbClr val="FF0000"/>
                          </a:solidFill>
                          <a:latin typeface="MS UI Gothic" panose="020B0600070205080204" pitchFamily="50" charset="-128"/>
                          <a:ea typeface="MS UI Gothic" panose="020B0600070205080204" pitchFamily="50" charset="-128"/>
                        </a:rPr>
                        <a:t>へのリモートアクセス</a:t>
                      </a:r>
                    </a:p>
                  </a:txBody>
                  <a:tcPr marL="72000" marR="72000" marT="36000" marB="36000" anchor="ctr"/>
                </a:tc>
                <a:tc>
                  <a:txBody>
                    <a:bodyPr/>
                    <a:lstStyle/>
                    <a:p>
                      <a:r>
                        <a:rPr kumimoji="1" lang="en-US" altLang="ja-JP" sz="1000" dirty="0">
                          <a:solidFill>
                            <a:srgbClr val="FF0000"/>
                          </a:solidFill>
                          <a:latin typeface="MS UI Gothic" panose="020B0600070205080204" pitchFamily="50" charset="-128"/>
                          <a:ea typeface="MS UI Gothic" panose="020B0600070205080204" pitchFamily="50" charset="-128"/>
                        </a:rPr>
                        <a:t>NTT </a:t>
                      </a:r>
                      <a:r>
                        <a:rPr kumimoji="1" lang="ja-JP" altLang="en-US" sz="1000" dirty="0">
                          <a:solidFill>
                            <a:srgbClr val="FF0000"/>
                          </a:solidFill>
                          <a:latin typeface="MS UI Gothic" panose="020B0600070205080204" pitchFamily="50" charset="-128"/>
                          <a:ea typeface="MS UI Gothic" panose="020B0600070205080204" pitchFamily="50" charset="-128"/>
                        </a:rPr>
                        <a:t>東日本 </a:t>
                      </a:r>
                      <a:r>
                        <a:rPr kumimoji="1" lang="en-US" altLang="ja-JP" sz="1000" dirty="0">
                          <a:solidFill>
                            <a:srgbClr val="FF0000"/>
                          </a:solidFill>
                          <a:latin typeface="MS UI Gothic" panose="020B0600070205080204" pitchFamily="50" charset="-128"/>
                          <a:ea typeface="MS UI Gothic" panose="020B0600070205080204" pitchFamily="50" charset="-128"/>
                        </a:rPr>
                        <a:t>- IPA </a:t>
                      </a:r>
                      <a:r>
                        <a:rPr kumimoji="1" lang="ja-JP" altLang="en-US" sz="1000" dirty="0">
                          <a:solidFill>
                            <a:srgbClr val="FF0000"/>
                          </a:solidFill>
                          <a:latin typeface="MS UI Gothic" panose="020B0600070205080204" pitchFamily="50" charset="-128"/>
                          <a:ea typeface="MS UI Gothic" panose="020B0600070205080204" pitchFamily="50" charset="-128"/>
                        </a:rPr>
                        <a:t>「シン・テレワークシステム」  入門 </a:t>
                      </a:r>
                      <a:r>
                        <a:rPr kumimoji="1" lang="en-US" altLang="ja-JP" sz="1000" dirty="0">
                          <a:solidFill>
                            <a:srgbClr val="FF0000"/>
                          </a:solidFill>
                          <a:latin typeface="MS UI Gothic" panose="020B0600070205080204" pitchFamily="50" charset="-128"/>
                          <a:ea typeface="MS UI Gothic" panose="020B0600070205080204" pitchFamily="50" charset="-128"/>
                        </a:rPr>
                        <a:t>- </a:t>
                      </a:r>
                      <a:r>
                        <a:rPr kumimoji="1" lang="ja-JP" altLang="en-US" sz="1000" dirty="0">
                          <a:solidFill>
                            <a:srgbClr val="FF0000"/>
                          </a:solidFill>
                          <a:latin typeface="MS UI Gothic" panose="020B0600070205080204" pitchFamily="50" charset="-128"/>
                          <a:ea typeface="MS UI Gothic" panose="020B0600070205080204" pitchFamily="50" charset="-128"/>
                        </a:rPr>
                        <a:t>今すぐ使ってみよう　参照</a:t>
                      </a:r>
                      <a:endParaRPr kumimoji="1" lang="en-US" altLang="ja-JP" sz="1000" dirty="0">
                        <a:solidFill>
                          <a:srgbClr val="FF0000"/>
                        </a:solidFill>
                        <a:latin typeface="MS UI Gothic" panose="020B0600070205080204" pitchFamily="50" charset="-128"/>
                        <a:ea typeface="MS UI Gothic" panose="020B0600070205080204" pitchFamily="50" charset="-128"/>
                      </a:endParaRPr>
                    </a:p>
                    <a:p>
                      <a:r>
                        <a:rPr kumimoji="1" lang="en-US" altLang="ja-JP" sz="1000" dirty="0">
                          <a:solidFill>
                            <a:srgbClr val="FF0000"/>
                          </a:solidFill>
                          <a:latin typeface="MS UI Gothic" panose="020B0600070205080204" pitchFamily="50" charset="-128"/>
                          <a:ea typeface="MS UI Gothic" panose="020B0600070205080204" pitchFamily="50" charset="-128"/>
                        </a:rPr>
                        <a:t>https://telework.cyber.ipa.go.jp/manual/</a:t>
                      </a:r>
                      <a:endParaRPr kumimoji="1" lang="ja-JP" altLang="en-US" sz="1000" dirty="0">
                        <a:solidFill>
                          <a:srgbClr val="FF0000"/>
                        </a:solidFill>
                        <a:latin typeface="MS UI Gothic" panose="020B0600070205080204" pitchFamily="50" charset="-128"/>
                        <a:ea typeface="MS UI Gothic" panose="020B0600070205080204" pitchFamily="50" charset="-128"/>
                      </a:endParaRPr>
                    </a:p>
                  </a:txBody>
                  <a:tcPr marL="72000" marR="72000" marT="36000" marB="36000" anchor="ctr"/>
                </a:tc>
                <a:extLst>
                  <a:ext uri="{0D108BD9-81ED-4DB2-BD59-A6C34878D82A}">
                    <a16:rowId xmlns:a16="http://schemas.microsoft.com/office/drawing/2014/main" val="1234376518"/>
                  </a:ext>
                </a:extLst>
              </a:tr>
              <a:tr h="541283">
                <a:tc>
                  <a:txBody>
                    <a:bodyPr/>
                    <a:lstStyle/>
                    <a:p>
                      <a:r>
                        <a:rPr kumimoji="1" lang="en-US" altLang="ja-JP" sz="1000" dirty="0">
                          <a:solidFill>
                            <a:srgbClr val="FF0000"/>
                          </a:solidFill>
                          <a:latin typeface="MS UI Gothic" panose="020B0600070205080204" pitchFamily="50" charset="-128"/>
                          <a:ea typeface="MS UI Gothic" panose="020B0600070205080204" pitchFamily="50" charset="-128"/>
                        </a:rPr>
                        <a:t>Microsoft Outlook</a:t>
                      </a:r>
                      <a:endParaRPr kumimoji="1" lang="ja-JP" altLang="en-US" sz="1000" dirty="0">
                        <a:solidFill>
                          <a:srgbClr val="FF0000"/>
                        </a:solidFill>
                        <a:latin typeface="MS UI Gothic" panose="020B0600070205080204" pitchFamily="50" charset="-128"/>
                        <a:ea typeface="MS UI Gothic" panose="020B0600070205080204" pitchFamily="50" charset="-128"/>
                      </a:endParaRPr>
                    </a:p>
                  </a:txBody>
                  <a:tcPr marL="72000" marR="72000" marT="36000" marB="36000" anchor="ctr"/>
                </a:tc>
                <a:tc>
                  <a:txBody>
                    <a:bodyPr/>
                    <a:lstStyle/>
                    <a:p>
                      <a:r>
                        <a:rPr kumimoji="1" lang="ja-JP" altLang="en-US" sz="1000" dirty="0">
                          <a:solidFill>
                            <a:srgbClr val="FF0000"/>
                          </a:solidFill>
                          <a:latin typeface="MS UI Gothic" panose="020B0600070205080204" pitchFamily="50" charset="-128"/>
                          <a:ea typeface="MS UI Gothic" panose="020B0600070205080204" pitchFamily="50" charset="-128"/>
                        </a:rPr>
                        <a:t>電子メール</a:t>
                      </a:r>
                    </a:p>
                  </a:txBody>
                  <a:tcPr marL="72000" marR="72000" marT="36000" marB="36000" anchor="ctr"/>
                </a:tc>
                <a:tc>
                  <a:txBody>
                    <a:bodyPr/>
                    <a:lstStyle/>
                    <a:p>
                      <a:pPr marL="90488" indent="-80963">
                        <a:buFont typeface="Arial" panose="020B0604020202020204" pitchFamily="34" charset="0"/>
                        <a:buChar char="•"/>
                      </a:pPr>
                      <a:r>
                        <a:rPr kumimoji="1" lang="ja-JP" altLang="en-US" sz="1000" dirty="0">
                          <a:solidFill>
                            <a:srgbClr val="FF0000"/>
                          </a:solidFill>
                          <a:latin typeface="MS UI Gothic" panose="020B0600070205080204" pitchFamily="50" charset="-128"/>
                          <a:ea typeface="MS UI Gothic" panose="020B0600070205080204" pitchFamily="50" charset="-128"/>
                        </a:rPr>
                        <a:t>社内</a:t>
                      </a:r>
                      <a:r>
                        <a:rPr kumimoji="1" lang="en-US" altLang="ja-JP" sz="1000" dirty="0">
                          <a:solidFill>
                            <a:srgbClr val="FF0000"/>
                          </a:solidFill>
                          <a:latin typeface="MS UI Gothic" panose="020B0600070205080204" pitchFamily="50" charset="-128"/>
                          <a:ea typeface="MS UI Gothic" panose="020B0600070205080204" pitchFamily="50" charset="-128"/>
                        </a:rPr>
                        <a:t>PC</a:t>
                      </a:r>
                      <a:r>
                        <a:rPr kumimoji="1" lang="ja-JP" altLang="en-US" sz="1000" dirty="0">
                          <a:solidFill>
                            <a:srgbClr val="FF0000"/>
                          </a:solidFill>
                          <a:latin typeface="MS UI Gothic" panose="020B0600070205080204" pitchFamily="50" charset="-128"/>
                          <a:ea typeface="MS UI Gothic" panose="020B0600070205080204" pitchFamily="50" charset="-128"/>
                        </a:rPr>
                        <a:t>にリモートアクセスして利用</a:t>
                      </a:r>
                      <a:endParaRPr kumimoji="1" lang="en-US" altLang="ja-JP" sz="1000" dirty="0">
                        <a:solidFill>
                          <a:srgbClr val="FF0000"/>
                        </a:solidFill>
                        <a:latin typeface="MS UI Gothic" panose="020B0600070205080204" pitchFamily="50" charset="-128"/>
                        <a:ea typeface="MS UI Gothic" panose="020B0600070205080204" pitchFamily="50" charset="-128"/>
                      </a:endParaRPr>
                    </a:p>
                    <a:p>
                      <a:pPr marL="90488" indent="-80963">
                        <a:buFont typeface="Arial" panose="020B0604020202020204" pitchFamily="34" charset="0"/>
                        <a:buChar char="•"/>
                      </a:pPr>
                      <a:r>
                        <a:rPr kumimoji="1" lang="ja-JP" altLang="en-US" sz="1000" dirty="0">
                          <a:solidFill>
                            <a:srgbClr val="FF0000"/>
                          </a:solidFill>
                          <a:latin typeface="MS UI Gothic" panose="020B0600070205080204" pitchFamily="50" charset="-128"/>
                          <a:ea typeface="MS UI Gothic" panose="020B0600070205080204" pitchFamily="50" charset="-128"/>
                        </a:rPr>
                        <a:t>私有メールアドレス、メーラーの業務利用禁止</a:t>
                      </a:r>
                    </a:p>
                  </a:txBody>
                  <a:tcPr marL="72000" marR="72000" marT="36000" marB="36000" anchor="ctr"/>
                </a:tc>
                <a:extLst>
                  <a:ext uri="{0D108BD9-81ED-4DB2-BD59-A6C34878D82A}">
                    <a16:rowId xmlns:a16="http://schemas.microsoft.com/office/drawing/2014/main" val="2705497938"/>
                  </a:ext>
                </a:extLst>
              </a:tr>
              <a:tr h="597544">
                <a:tc>
                  <a:txBody>
                    <a:bodyPr/>
                    <a:lstStyle/>
                    <a:p>
                      <a:r>
                        <a:rPr kumimoji="1" lang="ja-JP" altLang="en-US" sz="1000" dirty="0">
                          <a:solidFill>
                            <a:srgbClr val="FF0000"/>
                          </a:solidFill>
                          <a:latin typeface="MS UI Gothic" panose="020B0600070205080204" pitchFamily="50" charset="-128"/>
                          <a:ea typeface="MS UI Gothic" panose="020B0600070205080204" pitchFamily="50" charset="-128"/>
                        </a:rPr>
                        <a:t>クラウド型グループウェア●●●●</a:t>
                      </a:r>
                    </a:p>
                  </a:txBody>
                  <a:tcPr marL="72000" marR="72000" marT="36000" marB="36000" anchor="ctr"/>
                </a:tc>
                <a:tc>
                  <a:txBody>
                    <a:bodyPr/>
                    <a:lstStyle/>
                    <a:p>
                      <a:pPr marL="90488" indent="-90488">
                        <a:buFont typeface="Arial" panose="020B0604020202020204" pitchFamily="34" charset="0"/>
                        <a:buChar char="•"/>
                      </a:pPr>
                      <a:r>
                        <a:rPr kumimoji="1" lang="ja-JP" altLang="en-US" sz="1000" dirty="0">
                          <a:solidFill>
                            <a:srgbClr val="FF0000"/>
                          </a:solidFill>
                          <a:latin typeface="MS UI Gothic" panose="020B0600070205080204" pitchFamily="50" charset="-128"/>
                          <a:ea typeface="MS UI Gothic" panose="020B0600070205080204" pitchFamily="50" charset="-128"/>
                        </a:rPr>
                        <a:t>勤怠管理</a:t>
                      </a:r>
                      <a:endParaRPr kumimoji="1" lang="en-US" altLang="ja-JP" sz="1000" dirty="0">
                        <a:solidFill>
                          <a:srgbClr val="FF0000"/>
                        </a:solidFill>
                        <a:latin typeface="MS UI Gothic" panose="020B0600070205080204" pitchFamily="50" charset="-128"/>
                        <a:ea typeface="MS UI Gothic" panose="020B0600070205080204" pitchFamily="50" charset="-128"/>
                      </a:endParaRPr>
                    </a:p>
                    <a:p>
                      <a:pPr marL="90488" indent="-90488">
                        <a:buFont typeface="Arial" panose="020B0604020202020204" pitchFamily="34" charset="0"/>
                        <a:buChar char="•"/>
                      </a:pPr>
                      <a:r>
                        <a:rPr kumimoji="1" lang="ja-JP" altLang="en-US" sz="1000" dirty="0">
                          <a:solidFill>
                            <a:srgbClr val="FF0000"/>
                          </a:solidFill>
                          <a:latin typeface="MS UI Gothic" panose="020B0600070205080204" pitchFamily="50" charset="-128"/>
                          <a:ea typeface="MS UI Gothic" panose="020B0600070205080204" pitchFamily="50" charset="-128"/>
                        </a:rPr>
                        <a:t>社内連絡</a:t>
                      </a:r>
                      <a:endParaRPr kumimoji="1" lang="en-US" altLang="ja-JP" sz="1000" dirty="0">
                        <a:solidFill>
                          <a:srgbClr val="FF0000"/>
                        </a:solidFill>
                        <a:latin typeface="MS UI Gothic" panose="020B0600070205080204" pitchFamily="50" charset="-128"/>
                        <a:ea typeface="MS UI Gothic" panose="020B0600070205080204" pitchFamily="50" charset="-128"/>
                      </a:endParaRPr>
                    </a:p>
                    <a:p>
                      <a:pPr marL="90488" indent="-90488">
                        <a:buFont typeface="Arial" panose="020B0604020202020204" pitchFamily="34" charset="0"/>
                        <a:buChar char="•"/>
                      </a:pPr>
                      <a:r>
                        <a:rPr kumimoji="1" lang="ja-JP" altLang="en-US" sz="1000" dirty="0">
                          <a:solidFill>
                            <a:srgbClr val="FF0000"/>
                          </a:solidFill>
                          <a:latin typeface="MS UI Gothic" panose="020B0600070205080204" pitchFamily="50" charset="-128"/>
                          <a:ea typeface="MS UI Gothic" panose="020B0600070205080204" pitchFamily="50" charset="-128"/>
                        </a:rPr>
                        <a:t>ファイル転送・保存</a:t>
                      </a:r>
                    </a:p>
                  </a:txBody>
                  <a:tcPr marL="72000" marR="72000" marT="36000" marB="36000" anchor="ctr"/>
                </a:tc>
                <a:tc>
                  <a:txBody>
                    <a:bodyPr/>
                    <a:lstStyle/>
                    <a:p>
                      <a:pPr marL="9525" marR="0" lvl="0" indent="0" algn="l" defTabSz="532729"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kern="1200" dirty="0">
                          <a:solidFill>
                            <a:srgbClr val="FF0000"/>
                          </a:solidFill>
                          <a:latin typeface="MS UI Gothic" panose="020B0600070205080204" pitchFamily="50" charset="-128"/>
                          <a:ea typeface="MS UI Gothic" panose="020B0600070205080204" pitchFamily="50" charset="-128"/>
                          <a:cs typeface="+mn-cs"/>
                        </a:rPr>
                        <a:t>社内</a:t>
                      </a:r>
                      <a:r>
                        <a:rPr kumimoji="1" lang="en-US" altLang="ja-JP" sz="1000" kern="1200" dirty="0">
                          <a:solidFill>
                            <a:srgbClr val="FF0000"/>
                          </a:solidFill>
                          <a:latin typeface="MS UI Gothic" panose="020B0600070205080204" pitchFamily="50" charset="-128"/>
                          <a:ea typeface="MS UI Gothic" panose="020B0600070205080204" pitchFamily="50" charset="-128"/>
                          <a:cs typeface="+mn-cs"/>
                        </a:rPr>
                        <a:t>PC</a:t>
                      </a:r>
                      <a:r>
                        <a:rPr kumimoji="1" lang="ja-JP" altLang="en-US" sz="1000" kern="1200" dirty="0">
                          <a:solidFill>
                            <a:srgbClr val="FF0000"/>
                          </a:solidFill>
                          <a:latin typeface="MS UI Gothic" panose="020B0600070205080204" pitchFamily="50" charset="-128"/>
                          <a:ea typeface="MS UI Gothic" panose="020B0600070205080204" pitchFamily="50" charset="-128"/>
                          <a:cs typeface="+mn-cs"/>
                        </a:rPr>
                        <a:t>にリモートアクセスして利用または以下の</a:t>
                      </a:r>
                      <a:r>
                        <a:rPr kumimoji="1" lang="en-US" altLang="ja-JP" sz="1000" kern="1200" dirty="0">
                          <a:solidFill>
                            <a:srgbClr val="FF0000"/>
                          </a:solidFill>
                          <a:latin typeface="MS UI Gothic" panose="020B0600070205080204" pitchFamily="50" charset="-128"/>
                          <a:ea typeface="MS UI Gothic" panose="020B0600070205080204" pitchFamily="50" charset="-128"/>
                          <a:cs typeface="+mn-cs"/>
                        </a:rPr>
                        <a:t>URL</a:t>
                      </a:r>
                      <a:r>
                        <a:rPr kumimoji="1" lang="ja-JP" altLang="en-US" sz="1000" kern="1200" dirty="0">
                          <a:solidFill>
                            <a:srgbClr val="FF0000"/>
                          </a:solidFill>
                          <a:latin typeface="MS UI Gothic" panose="020B0600070205080204" pitchFamily="50" charset="-128"/>
                          <a:ea typeface="MS UI Gothic" panose="020B0600070205080204" pitchFamily="50" charset="-128"/>
                          <a:cs typeface="+mn-cs"/>
                        </a:rPr>
                        <a:t>に直接アクセスして利用</a:t>
                      </a:r>
                      <a:endParaRPr kumimoji="1" lang="en-US" altLang="ja-JP" sz="1000" kern="1200" dirty="0">
                        <a:solidFill>
                          <a:srgbClr val="FF0000"/>
                        </a:solidFill>
                        <a:latin typeface="MS UI Gothic" panose="020B0600070205080204" pitchFamily="50" charset="-128"/>
                        <a:ea typeface="MS UI Gothic" panose="020B0600070205080204" pitchFamily="50" charset="-128"/>
                        <a:cs typeface="+mn-cs"/>
                      </a:endParaRPr>
                    </a:p>
                    <a:p>
                      <a:pPr marL="0" marR="0" lvl="0" indent="0" algn="l" defTabSz="532729" rtl="0" eaLnBrk="1" fontAlgn="auto" latinLnBrk="0" hangingPunct="1">
                        <a:lnSpc>
                          <a:spcPct val="100000"/>
                        </a:lnSpc>
                        <a:spcBef>
                          <a:spcPts val="0"/>
                        </a:spcBef>
                        <a:spcAft>
                          <a:spcPts val="0"/>
                        </a:spcAft>
                        <a:buClrTx/>
                        <a:buSzTx/>
                        <a:buFontTx/>
                        <a:buNone/>
                        <a:tabLst/>
                        <a:defRPr/>
                      </a:pPr>
                      <a:r>
                        <a:rPr kumimoji="1" lang="en-US" altLang="ja-JP" sz="1000" dirty="0">
                          <a:solidFill>
                            <a:srgbClr val="FF0000"/>
                          </a:solidFill>
                          <a:latin typeface="MS UI Gothic" panose="020B0600070205080204" pitchFamily="50" charset="-128"/>
                          <a:ea typeface="MS UI Gothic" panose="020B0600070205080204" pitchFamily="50" charset="-128"/>
                        </a:rPr>
                        <a:t>https://groupware/login/</a:t>
                      </a:r>
                      <a:endParaRPr kumimoji="1" lang="ja-JP" altLang="en-US" sz="1000" dirty="0">
                        <a:solidFill>
                          <a:srgbClr val="FF0000"/>
                        </a:solidFill>
                        <a:latin typeface="MS UI Gothic" panose="020B0600070205080204" pitchFamily="50" charset="-128"/>
                        <a:ea typeface="MS UI Gothic" panose="020B0600070205080204" pitchFamily="50" charset="-128"/>
                      </a:endParaRPr>
                    </a:p>
                  </a:txBody>
                  <a:tcPr marL="72000" marR="72000" marT="36000" marB="36000" anchor="ctr"/>
                </a:tc>
                <a:extLst>
                  <a:ext uri="{0D108BD9-81ED-4DB2-BD59-A6C34878D82A}">
                    <a16:rowId xmlns:a16="http://schemas.microsoft.com/office/drawing/2014/main" val="3523094944"/>
                  </a:ext>
                </a:extLst>
              </a:tr>
              <a:tr h="408898">
                <a:tc>
                  <a:txBody>
                    <a:bodyPr/>
                    <a:lstStyle/>
                    <a:p>
                      <a:r>
                        <a:rPr kumimoji="1" lang="ja-JP" altLang="en-US" sz="1000" dirty="0">
                          <a:solidFill>
                            <a:srgbClr val="FF0000"/>
                          </a:solidFill>
                          <a:latin typeface="MS UI Gothic" panose="020B0600070205080204" pitchFamily="50" charset="-128"/>
                          <a:ea typeface="MS UI Gothic" panose="020B0600070205080204" pitchFamily="50" charset="-128"/>
                        </a:rPr>
                        <a:t>クラウド型ビジネスチャット●●●●</a:t>
                      </a:r>
                    </a:p>
                  </a:txBody>
                  <a:tcPr marL="72000" marR="72000" marT="36000" marB="36000" anchor="ctr"/>
                </a:tc>
                <a:tc>
                  <a:txBody>
                    <a:bodyPr/>
                    <a:lstStyle/>
                    <a:p>
                      <a:r>
                        <a:rPr kumimoji="1" lang="ja-JP" altLang="en-US" sz="1000" dirty="0">
                          <a:solidFill>
                            <a:srgbClr val="FF0000"/>
                          </a:solidFill>
                          <a:latin typeface="MS UI Gothic" panose="020B0600070205080204" pitchFamily="50" charset="-128"/>
                          <a:ea typeface="MS UI Gothic" panose="020B0600070205080204" pitchFamily="50" charset="-128"/>
                        </a:rPr>
                        <a:t>プロジェクト管理</a:t>
                      </a:r>
                    </a:p>
                  </a:txBody>
                  <a:tcPr marL="72000" marR="72000" marT="36000" marB="36000" anchor="ctr"/>
                </a:tc>
                <a:tc>
                  <a:txBody>
                    <a:bodyPr/>
                    <a:lstStyle/>
                    <a:p>
                      <a:r>
                        <a:rPr kumimoji="1" lang="ja-JP" altLang="en-US" sz="1000" dirty="0">
                          <a:solidFill>
                            <a:srgbClr val="FF0000"/>
                          </a:solidFill>
                          <a:latin typeface="MS UI Gothic" panose="020B0600070205080204" pitchFamily="50" charset="-128"/>
                          <a:ea typeface="MS UI Gothic" panose="020B0600070205080204" pitchFamily="50" charset="-128"/>
                        </a:rPr>
                        <a:t>●●●●</a:t>
                      </a:r>
                      <a:r>
                        <a:rPr kumimoji="1" lang="en-US" altLang="ja-JP" sz="1000" dirty="0">
                          <a:solidFill>
                            <a:srgbClr val="FF0000"/>
                          </a:solidFill>
                          <a:latin typeface="MS UI Gothic" panose="020B0600070205080204" pitchFamily="50" charset="-128"/>
                          <a:ea typeface="MS UI Gothic" panose="020B0600070205080204" pitchFamily="50" charset="-128"/>
                        </a:rPr>
                        <a:t>.pdf</a:t>
                      </a:r>
                      <a:r>
                        <a:rPr kumimoji="1" lang="ja-JP" altLang="en-US" sz="1000" dirty="0">
                          <a:solidFill>
                            <a:srgbClr val="FF0000"/>
                          </a:solidFill>
                          <a:latin typeface="MS UI Gothic" panose="020B0600070205080204" pitchFamily="50" charset="-128"/>
                          <a:ea typeface="MS UI Gothic" panose="020B0600070205080204" pitchFamily="50" charset="-128"/>
                        </a:rPr>
                        <a:t>　参照</a:t>
                      </a:r>
                      <a:endParaRPr kumimoji="1" lang="en-US" altLang="ja-JP" sz="1000" dirty="0">
                        <a:solidFill>
                          <a:srgbClr val="FF0000"/>
                        </a:solidFill>
                        <a:latin typeface="MS UI Gothic" panose="020B0600070205080204" pitchFamily="50" charset="-128"/>
                        <a:ea typeface="MS UI Gothic" panose="020B0600070205080204" pitchFamily="50" charset="-128"/>
                      </a:endParaRPr>
                    </a:p>
                  </a:txBody>
                  <a:tcPr marL="72000" marR="72000" marT="36000" marB="36000" anchor="ctr"/>
                </a:tc>
                <a:extLst>
                  <a:ext uri="{0D108BD9-81ED-4DB2-BD59-A6C34878D82A}">
                    <a16:rowId xmlns:a16="http://schemas.microsoft.com/office/drawing/2014/main" val="1090457845"/>
                  </a:ext>
                </a:extLst>
              </a:tr>
              <a:tr h="408898">
                <a:tc>
                  <a:txBody>
                    <a:bodyPr/>
                    <a:lstStyle/>
                    <a:p>
                      <a:r>
                        <a:rPr kumimoji="1" lang="ja-JP" altLang="en-US" sz="1000" dirty="0">
                          <a:solidFill>
                            <a:srgbClr val="FF0000"/>
                          </a:solidFill>
                          <a:latin typeface="MS UI Gothic" panose="020B0600070205080204" pitchFamily="50" charset="-128"/>
                          <a:ea typeface="MS UI Gothic" panose="020B0600070205080204" pitchFamily="50" charset="-128"/>
                        </a:rPr>
                        <a:t>オンライン会議システム</a:t>
                      </a:r>
                      <a:endParaRPr kumimoji="1" lang="en-US" altLang="ja-JP" sz="1000" dirty="0">
                        <a:solidFill>
                          <a:srgbClr val="FF0000"/>
                        </a:solidFill>
                        <a:latin typeface="MS UI Gothic" panose="020B0600070205080204" pitchFamily="50" charset="-128"/>
                        <a:ea typeface="MS UI Gothic" panose="020B0600070205080204" pitchFamily="50" charset="-128"/>
                      </a:endParaRPr>
                    </a:p>
                    <a:p>
                      <a:r>
                        <a:rPr kumimoji="1" lang="ja-JP" altLang="en-US" sz="1000" dirty="0">
                          <a:solidFill>
                            <a:srgbClr val="FF0000"/>
                          </a:solidFill>
                          <a:latin typeface="MS UI Gothic" panose="020B0600070205080204" pitchFamily="50" charset="-128"/>
                          <a:ea typeface="MS UI Gothic" panose="020B0600070205080204" pitchFamily="50" charset="-128"/>
                        </a:rPr>
                        <a:t>●●●●</a:t>
                      </a:r>
                      <a:endParaRPr kumimoji="1" lang="ja-JP" altLang="en-US" sz="1000" dirty="0">
                        <a:latin typeface="MS UI Gothic" panose="020B0600070205080204" pitchFamily="50" charset="-128"/>
                        <a:ea typeface="MS UI Gothic" panose="020B0600070205080204" pitchFamily="50" charset="-128"/>
                      </a:endParaRPr>
                    </a:p>
                  </a:txBody>
                  <a:tcPr marL="72000" marR="72000" marT="36000" marB="36000" anchor="ctr"/>
                </a:tc>
                <a:tc>
                  <a:txBody>
                    <a:bodyPr/>
                    <a:lstStyle/>
                    <a:p>
                      <a:pPr marL="80963" indent="-80963">
                        <a:buFont typeface="Arial" panose="020B0604020202020204" pitchFamily="34" charset="0"/>
                        <a:buChar char="•"/>
                      </a:pPr>
                      <a:r>
                        <a:rPr kumimoji="1" lang="ja-JP" altLang="en-US" sz="1000" dirty="0">
                          <a:solidFill>
                            <a:srgbClr val="FF0000"/>
                          </a:solidFill>
                          <a:latin typeface="MS UI Gothic" panose="020B0600070205080204" pitchFamily="50" charset="-128"/>
                          <a:ea typeface="MS UI Gothic" panose="020B0600070205080204" pitchFamily="50" charset="-128"/>
                        </a:rPr>
                        <a:t>社内会議</a:t>
                      </a:r>
                      <a:endParaRPr kumimoji="1" lang="en-US" altLang="ja-JP" sz="1000" dirty="0">
                        <a:solidFill>
                          <a:srgbClr val="FF0000"/>
                        </a:solidFill>
                        <a:latin typeface="MS UI Gothic" panose="020B0600070205080204" pitchFamily="50" charset="-128"/>
                        <a:ea typeface="MS UI Gothic" panose="020B0600070205080204" pitchFamily="50" charset="-128"/>
                      </a:endParaRPr>
                    </a:p>
                    <a:p>
                      <a:pPr marL="80963" indent="-80963">
                        <a:buFont typeface="Arial" panose="020B0604020202020204" pitchFamily="34" charset="0"/>
                        <a:buChar char="•"/>
                      </a:pPr>
                      <a:r>
                        <a:rPr kumimoji="1" lang="ja-JP" altLang="en-US" sz="1000" dirty="0">
                          <a:solidFill>
                            <a:srgbClr val="FF0000"/>
                          </a:solidFill>
                          <a:latin typeface="MS UI Gothic" panose="020B0600070205080204" pitchFamily="50" charset="-128"/>
                          <a:ea typeface="MS UI Gothic" panose="020B0600070205080204" pitchFamily="50" charset="-128"/>
                        </a:rPr>
                        <a:t>商談</a:t>
                      </a:r>
                    </a:p>
                  </a:txBody>
                  <a:tcPr marL="72000" marR="72000" marT="36000" marB="36000" anchor="ctr"/>
                </a:tc>
                <a:tc>
                  <a:txBody>
                    <a:bodyPr/>
                    <a:lstStyle/>
                    <a:p>
                      <a:r>
                        <a:rPr kumimoji="1" lang="ja-JP" altLang="en-US" sz="1000" dirty="0">
                          <a:solidFill>
                            <a:srgbClr val="FF0000"/>
                          </a:solidFill>
                          <a:latin typeface="MS UI Gothic" panose="020B0600070205080204" pitchFamily="50" charset="-128"/>
                          <a:ea typeface="MS UI Gothic" panose="020B0600070205080204" pitchFamily="50" charset="-128"/>
                        </a:rPr>
                        <a:t>・通信はエンドツーエンド暗号化を利用</a:t>
                      </a:r>
                      <a:endParaRPr kumimoji="1" lang="en-US" altLang="ja-JP" sz="1000" dirty="0">
                        <a:solidFill>
                          <a:srgbClr val="FF0000"/>
                        </a:solidFill>
                        <a:latin typeface="MS UI Gothic" panose="020B0600070205080204" pitchFamily="50" charset="-128"/>
                        <a:ea typeface="MS UI Gothic" panose="020B0600070205080204" pitchFamily="50" charset="-128"/>
                      </a:endParaRPr>
                    </a:p>
                    <a:p>
                      <a:r>
                        <a:rPr kumimoji="1" lang="ja-JP" altLang="en-US" sz="1000" dirty="0">
                          <a:solidFill>
                            <a:srgbClr val="FF0000"/>
                          </a:solidFill>
                          <a:latin typeface="MS UI Gothic" panose="020B0600070205080204" pitchFamily="50" charset="-128"/>
                          <a:ea typeface="MS UI Gothic" panose="020B0600070205080204" pitchFamily="50" charset="-128"/>
                        </a:rPr>
                        <a:t>・参加者名の設定機能を利用</a:t>
                      </a:r>
                      <a:endParaRPr kumimoji="1" lang="en-US" altLang="ja-JP" sz="1000" dirty="0">
                        <a:solidFill>
                          <a:srgbClr val="FF0000"/>
                        </a:solidFill>
                        <a:latin typeface="MS UI Gothic" panose="020B0600070205080204" pitchFamily="50" charset="-128"/>
                        <a:ea typeface="MS UI Gothic" panose="020B0600070205080204" pitchFamily="50" charset="-128"/>
                      </a:endParaRPr>
                    </a:p>
                    <a:p>
                      <a:r>
                        <a:rPr kumimoji="1" lang="ja-JP" altLang="en-US" sz="1000" dirty="0">
                          <a:solidFill>
                            <a:srgbClr val="FF0000"/>
                          </a:solidFill>
                          <a:latin typeface="MS UI Gothic" panose="020B0600070205080204" pitchFamily="50" charset="-128"/>
                          <a:ea typeface="MS UI Gothic" panose="020B0600070205080204" pitchFamily="50" charset="-128"/>
                        </a:rPr>
                        <a:t>・会議終了後に録音・録画、共有資料、チャット当の会議データをクラウド上から削除</a:t>
                      </a:r>
                      <a:endParaRPr kumimoji="1" lang="en-US" altLang="ja-JP" sz="1000" dirty="0">
                        <a:solidFill>
                          <a:srgbClr val="FF0000"/>
                        </a:solidFill>
                        <a:latin typeface="MS UI Gothic" panose="020B0600070205080204" pitchFamily="50" charset="-128"/>
                        <a:ea typeface="MS UI Gothic" panose="020B0600070205080204" pitchFamily="50" charset="-128"/>
                      </a:endParaRPr>
                    </a:p>
                    <a:p>
                      <a:r>
                        <a:rPr kumimoji="1" lang="ja-JP" altLang="en-US" sz="1000" dirty="0">
                          <a:solidFill>
                            <a:srgbClr val="FF0000"/>
                          </a:solidFill>
                          <a:latin typeface="MS UI Gothic" panose="020B0600070205080204" pitchFamily="50" charset="-128"/>
                          <a:ea typeface="MS UI Gothic" panose="020B0600070205080204" pitchFamily="50" charset="-128"/>
                        </a:rPr>
                        <a:t>●●●●</a:t>
                      </a:r>
                      <a:r>
                        <a:rPr kumimoji="1" lang="en-US" altLang="ja-JP" sz="1000" dirty="0">
                          <a:solidFill>
                            <a:srgbClr val="FF0000"/>
                          </a:solidFill>
                          <a:latin typeface="MS UI Gothic" panose="020B0600070205080204" pitchFamily="50" charset="-128"/>
                          <a:ea typeface="MS UI Gothic" panose="020B0600070205080204" pitchFamily="50" charset="-128"/>
                        </a:rPr>
                        <a:t>.pdf</a:t>
                      </a:r>
                      <a:r>
                        <a:rPr kumimoji="1" lang="ja-JP" altLang="en-US" sz="1000" dirty="0">
                          <a:solidFill>
                            <a:srgbClr val="FF0000"/>
                          </a:solidFill>
                          <a:latin typeface="MS UI Gothic" panose="020B0600070205080204" pitchFamily="50" charset="-128"/>
                          <a:ea typeface="MS UI Gothic" panose="020B0600070205080204" pitchFamily="50" charset="-128"/>
                        </a:rPr>
                        <a:t>　参照</a:t>
                      </a:r>
                      <a:endParaRPr kumimoji="1" lang="en-US" altLang="ja-JP" sz="1000" dirty="0">
                        <a:solidFill>
                          <a:srgbClr val="FF0000"/>
                        </a:solidFill>
                        <a:latin typeface="MS UI Gothic" panose="020B0600070205080204" pitchFamily="50" charset="-128"/>
                        <a:ea typeface="MS UI Gothic" panose="020B0600070205080204" pitchFamily="50" charset="-128"/>
                      </a:endParaRPr>
                    </a:p>
                  </a:txBody>
                  <a:tcPr marL="72000" marR="72000" marT="36000" marB="36000" anchor="ctr"/>
                </a:tc>
                <a:extLst>
                  <a:ext uri="{0D108BD9-81ED-4DB2-BD59-A6C34878D82A}">
                    <a16:rowId xmlns:a16="http://schemas.microsoft.com/office/drawing/2014/main" val="437047479"/>
                  </a:ext>
                </a:extLst>
              </a:tr>
              <a:tr h="408898">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dirty="0">
                          <a:solidFill>
                            <a:srgbClr val="FF0000"/>
                          </a:solidFill>
                          <a:latin typeface="MS UI Gothic" panose="020B0600070205080204" pitchFamily="50" charset="-128"/>
                          <a:ea typeface="MS UI Gothic" panose="020B0600070205080204" pitchFamily="50" charset="-128"/>
                        </a:rPr>
                        <a:t>●●●●シリーズ</a:t>
                      </a:r>
                      <a:endParaRPr kumimoji="1" lang="en-US" altLang="ja-JP" sz="1000" dirty="0">
                        <a:solidFill>
                          <a:srgbClr val="FF0000"/>
                        </a:solidFill>
                        <a:latin typeface="MS UI Gothic" panose="020B0600070205080204" pitchFamily="50" charset="-128"/>
                        <a:ea typeface="MS UI Gothic" panose="020B0600070205080204" pitchFamily="50" charset="-128"/>
                      </a:endParaRPr>
                    </a:p>
                  </a:txBody>
                  <a:tcPr marL="72000" marR="72000" marT="36000" marB="36000" anchor="ctr"/>
                </a:tc>
                <a:tc>
                  <a:txBody>
                    <a:bodyPr/>
                    <a:lstStyle/>
                    <a:p>
                      <a:pPr marL="90488" marR="0" lvl="0" indent="-90488" algn="l" defTabSz="532729"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kern="1200" dirty="0">
                          <a:solidFill>
                            <a:srgbClr val="FF0000"/>
                          </a:solidFill>
                          <a:latin typeface="MS UI Gothic" panose="020B0600070205080204" pitchFamily="50" charset="-128"/>
                          <a:ea typeface="MS UI Gothic" panose="020B0600070205080204" pitchFamily="50" charset="-128"/>
                          <a:cs typeface="+mn-cs"/>
                        </a:rPr>
                        <a:t>会計</a:t>
                      </a:r>
                      <a:endParaRPr kumimoji="1" lang="en-US" altLang="ja-JP" sz="1000" kern="1200" dirty="0">
                        <a:solidFill>
                          <a:srgbClr val="FF0000"/>
                        </a:solidFill>
                        <a:latin typeface="MS UI Gothic" panose="020B0600070205080204" pitchFamily="50" charset="-128"/>
                        <a:ea typeface="MS UI Gothic" panose="020B0600070205080204" pitchFamily="50" charset="-128"/>
                        <a:cs typeface="+mn-cs"/>
                      </a:endParaRPr>
                    </a:p>
                    <a:p>
                      <a:pPr marL="90488" marR="0" lvl="0" indent="-90488" algn="l" defTabSz="532729"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kern="1200" dirty="0">
                          <a:solidFill>
                            <a:srgbClr val="FF0000"/>
                          </a:solidFill>
                          <a:latin typeface="MS UI Gothic" panose="020B0600070205080204" pitchFamily="50" charset="-128"/>
                          <a:ea typeface="MS UI Gothic" panose="020B0600070205080204" pitchFamily="50" charset="-128"/>
                          <a:cs typeface="+mn-cs"/>
                        </a:rPr>
                        <a:t>給与計算</a:t>
                      </a:r>
                    </a:p>
                  </a:txBody>
                  <a:tcPr marL="72000" marR="72000" marT="36000" marB="36000" anchor="ctr"/>
                </a:tc>
                <a:tc>
                  <a:txBody>
                    <a:bodyPr/>
                    <a:lstStyle/>
                    <a:p>
                      <a:pPr marL="9525" marR="0" lvl="0" indent="0" algn="l" defTabSz="532729"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kern="1200" dirty="0">
                          <a:solidFill>
                            <a:srgbClr val="FF0000"/>
                          </a:solidFill>
                          <a:latin typeface="MS UI Gothic" panose="020B0600070205080204" pitchFamily="50" charset="-128"/>
                          <a:ea typeface="MS UI Gothic" panose="020B0600070205080204" pitchFamily="50" charset="-128"/>
                          <a:cs typeface="+mn-cs"/>
                        </a:rPr>
                        <a:t>社内</a:t>
                      </a:r>
                      <a:r>
                        <a:rPr kumimoji="1" lang="en-US" altLang="ja-JP" sz="1000" kern="1200" dirty="0">
                          <a:solidFill>
                            <a:srgbClr val="FF0000"/>
                          </a:solidFill>
                          <a:latin typeface="MS UI Gothic" panose="020B0600070205080204" pitchFamily="50" charset="-128"/>
                          <a:ea typeface="MS UI Gothic" panose="020B0600070205080204" pitchFamily="50" charset="-128"/>
                          <a:cs typeface="+mn-cs"/>
                        </a:rPr>
                        <a:t>PC</a:t>
                      </a:r>
                      <a:r>
                        <a:rPr kumimoji="1" lang="ja-JP" altLang="en-US" sz="1000" kern="1200" dirty="0">
                          <a:solidFill>
                            <a:srgbClr val="FF0000"/>
                          </a:solidFill>
                          <a:latin typeface="MS UI Gothic" panose="020B0600070205080204" pitchFamily="50" charset="-128"/>
                          <a:ea typeface="MS UI Gothic" panose="020B0600070205080204" pitchFamily="50" charset="-128"/>
                          <a:cs typeface="+mn-cs"/>
                        </a:rPr>
                        <a:t>にリモートアクセスして利用</a:t>
                      </a:r>
                      <a:endParaRPr kumimoji="1" lang="en-US" altLang="ja-JP" sz="1000" kern="1200" dirty="0">
                        <a:solidFill>
                          <a:srgbClr val="FF0000"/>
                        </a:solidFill>
                        <a:latin typeface="MS UI Gothic" panose="020B0600070205080204" pitchFamily="50" charset="-128"/>
                        <a:ea typeface="MS UI Gothic" panose="020B0600070205080204" pitchFamily="50" charset="-128"/>
                        <a:cs typeface="+mn-cs"/>
                      </a:endParaRPr>
                    </a:p>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dirty="0">
                          <a:solidFill>
                            <a:srgbClr val="FF0000"/>
                          </a:solidFill>
                          <a:latin typeface="MS UI Gothic" panose="020B0600070205080204" pitchFamily="50" charset="-128"/>
                          <a:ea typeface="MS UI Gothic" panose="020B0600070205080204" pitchFamily="50" charset="-128"/>
                        </a:rPr>
                        <a:t>●●●●</a:t>
                      </a:r>
                      <a:r>
                        <a:rPr kumimoji="1" lang="en-US" altLang="ja-JP" sz="1000" dirty="0">
                          <a:solidFill>
                            <a:srgbClr val="FF0000"/>
                          </a:solidFill>
                          <a:latin typeface="MS UI Gothic" panose="020B0600070205080204" pitchFamily="50" charset="-128"/>
                          <a:ea typeface="MS UI Gothic" panose="020B0600070205080204" pitchFamily="50" charset="-128"/>
                        </a:rPr>
                        <a:t>.pdf</a:t>
                      </a:r>
                      <a:r>
                        <a:rPr kumimoji="1" lang="ja-JP" altLang="en-US" sz="1000" dirty="0">
                          <a:solidFill>
                            <a:srgbClr val="FF0000"/>
                          </a:solidFill>
                          <a:latin typeface="MS UI Gothic" panose="020B0600070205080204" pitchFamily="50" charset="-128"/>
                          <a:ea typeface="MS UI Gothic" panose="020B0600070205080204" pitchFamily="50" charset="-128"/>
                        </a:rPr>
                        <a:t>　参照</a:t>
                      </a:r>
                      <a:endParaRPr kumimoji="1" lang="en-US" altLang="ja-JP" sz="1000" dirty="0">
                        <a:solidFill>
                          <a:srgbClr val="FF0000"/>
                        </a:solidFill>
                        <a:latin typeface="MS UI Gothic" panose="020B0600070205080204" pitchFamily="50" charset="-128"/>
                        <a:ea typeface="MS UI Gothic" panose="020B0600070205080204" pitchFamily="50" charset="-128"/>
                      </a:endParaRPr>
                    </a:p>
                  </a:txBody>
                  <a:tcPr marL="72000" marR="72000" marT="36000" marB="36000" anchor="ctr"/>
                </a:tc>
                <a:extLst>
                  <a:ext uri="{0D108BD9-81ED-4DB2-BD59-A6C34878D82A}">
                    <a16:rowId xmlns:a16="http://schemas.microsoft.com/office/drawing/2014/main" val="3059801374"/>
                  </a:ext>
                </a:extLst>
              </a:tr>
              <a:tr h="378287">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dirty="0">
                          <a:solidFill>
                            <a:srgbClr val="FF0000"/>
                          </a:solidFill>
                          <a:latin typeface="MS UI Gothic" panose="020B0600070205080204" pitchFamily="50" charset="-128"/>
                          <a:ea typeface="MS UI Gothic" panose="020B0600070205080204" pitchFamily="50" charset="-128"/>
                        </a:rPr>
                        <a:t>●●●●</a:t>
                      </a:r>
                      <a:r>
                        <a:rPr kumimoji="1" lang="en-US" altLang="ja-JP" sz="1000" dirty="0">
                          <a:solidFill>
                            <a:srgbClr val="FF0000"/>
                          </a:solidFill>
                          <a:latin typeface="MS UI Gothic" panose="020B0600070205080204" pitchFamily="50" charset="-128"/>
                          <a:ea typeface="MS UI Gothic" panose="020B0600070205080204" pitchFamily="50" charset="-128"/>
                        </a:rPr>
                        <a:t>CRM</a:t>
                      </a:r>
                      <a:r>
                        <a:rPr kumimoji="1" lang="ja-JP" altLang="en-US" sz="1000" dirty="0">
                          <a:solidFill>
                            <a:srgbClr val="FF0000"/>
                          </a:solidFill>
                          <a:latin typeface="MS UI Gothic" panose="020B0600070205080204" pitchFamily="50" charset="-128"/>
                          <a:ea typeface="MS UI Gothic" panose="020B0600070205080204" pitchFamily="50" charset="-128"/>
                        </a:rPr>
                        <a:t>システム</a:t>
                      </a:r>
                      <a:endParaRPr kumimoji="1" lang="ja-JP" altLang="en-US" sz="1000" dirty="0">
                        <a:latin typeface="MS UI Gothic" panose="020B0600070205080204" pitchFamily="50" charset="-128"/>
                        <a:ea typeface="MS UI Gothic" panose="020B0600070205080204" pitchFamily="50" charset="-128"/>
                      </a:endParaRPr>
                    </a:p>
                  </a:txBody>
                  <a:tcPr marL="72000" marR="72000" marT="36000" marB="36000" anchor="ctr"/>
                </a:tc>
                <a:tc>
                  <a:txBody>
                    <a:bodyPr/>
                    <a:lstStyle/>
                    <a:p>
                      <a:r>
                        <a:rPr kumimoji="1" lang="ja-JP" altLang="en-US" sz="1000" dirty="0">
                          <a:solidFill>
                            <a:srgbClr val="FF0000"/>
                          </a:solidFill>
                          <a:latin typeface="MS UI Gothic" panose="020B0600070205080204" pitchFamily="50" charset="-128"/>
                          <a:ea typeface="MS UI Gothic" panose="020B0600070205080204" pitchFamily="50" charset="-128"/>
                        </a:rPr>
                        <a:t>顧客管理</a:t>
                      </a:r>
                    </a:p>
                  </a:txBody>
                  <a:tcPr marL="72000" marR="72000" marT="36000" marB="36000" anchor="ctr"/>
                </a:tc>
                <a:tc>
                  <a:txBody>
                    <a:bodyPr/>
                    <a:lstStyle/>
                    <a:p>
                      <a:pPr marL="9525" marR="0" lvl="0" indent="0" algn="l" defTabSz="532729"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kern="1200" dirty="0">
                          <a:solidFill>
                            <a:srgbClr val="FF0000"/>
                          </a:solidFill>
                          <a:latin typeface="MS UI Gothic" panose="020B0600070205080204" pitchFamily="50" charset="-128"/>
                          <a:ea typeface="MS UI Gothic" panose="020B0600070205080204" pitchFamily="50" charset="-128"/>
                          <a:cs typeface="+mn-cs"/>
                        </a:rPr>
                        <a:t>以下の</a:t>
                      </a:r>
                      <a:r>
                        <a:rPr kumimoji="1" lang="en-US" altLang="ja-JP" sz="1000" kern="1200" dirty="0">
                          <a:solidFill>
                            <a:srgbClr val="FF0000"/>
                          </a:solidFill>
                          <a:latin typeface="MS UI Gothic" panose="020B0600070205080204" pitchFamily="50" charset="-128"/>
                          <a:ea typeface="MS UI Gothic" panose="020B0600070205080204" pitchFamily="50" charset="-128"/>
                          <a:cs typeface="+mn-cs"/>
                        </a:rPr>
                        <a:t>URL</a:t>
                      </a:r>
                      <a:r>
                        <a:rPr kumimoji="1" lang="ja-JP" altLang="en-US" sz="1000" kern="1200" dirty="0">
                          <a:solidFill>
                            <a:srgbClr val="FF0000"/>
                          </a:solidFill>
                          <a:latin typeface="MS UI Gothic" panose="020B0600070205080204" pitchFamily="50" charset="-128"/>
                          <a:ea typeface="MS UI Gothic" panose="020B0600070205080204" pitchFamily="50" charset="-128"/>
                          <a:cs typeface="+mn-cs"/>
                        </a:rPr>
                        <a:t>に直接アクセスして利用</a:t>
                      </a:r>
                      <a:endParaRPr kumimoji="1" lang="en-US" altLang="ja-JP" sz="1000" kern="1200" dirty="0">
                        <a:solidFill>
                          <a:srgbClr val="FF0000"/>
                        </a:solidFill>
                        <a:latin typeface="MS UI Gothic" panose="020B0600070205080204" pitchFamily="50" charset="-128"/>
                        <a:ea typeface="MS UI Gothic" panose="020B0600070205080204" pitchFamily="50" charset="-128"/>
                        <a:cs typeface="+mn-cs"/>
                      </a:endParaRPr>
                    </a:p>
                    <a:p>
                      <a:pPr marL="0" marR="0" lvl="0" indent="0" algn="l" defTabSz="532729" rtl="0" eaLnBrk="1" fontAlgn="auto" latinLnBrk="0" hangingPunct="1">
                        <a:lnSpc>
                          <a:spcPct val="100000"/>
                        </a:lnSpc>
                        <a:spcBef>
                          <a:spcPts val="0"/>
                        </a:spcBef>
                        <a:spcAft>
                          <a:spcPts val="0"/>
                        </a:spcAft>
                        <a:buClrTx/>
                        <a:buSzTx/>
                        <a:buFontTx/>
                        <a:buNone/>
                        <a:tabLst/>
                        <a:defRPr/>
                      </a:pPr>
                      <a:r>
                        <a:rPr kumimoji="1" lang="en-US" altLang="ja-JP" sz="1000" dirty="0">
                          <a:solidFill>
                            <a:srgbClr val="FF0000"/>
                          </a:solidFill>
                          <a:latin typeface="MS UI Gothic" panose="020B0600070205080204" pitchFamily="50" charset="-128"/>
                          <a:ea typeface="MS UI Gothic" panose="020B0600070205080204" pitchFamily="50" charset="-128"/>
                        </a:rPr>
                        <a:t>https://groupware/login/</a:t>
                      </a:r>
                      <a:endParaRPr kumimoji="1" lang="ja-JP" altLang="en-US" sz="1000" dirty="0">
                        <a:solidFill>
                          <a:srgbClr val="FF0000"/>
                        </a:solidFill>
                        <a:latin typeface="MS UI Gothic" panose="020B0600070205080204" pitchFamily="50" charset="-128"/>
                        <a:ea typeface="MS UI Gothic" panose="020B0600070205080204" pitchFamily="50" charset="-128"/>
                      </a:endParaRPr>
                    </a:p>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dirty="0">
                          <a:solidFill>
                            <a:srgbClr val="FF0000"/>
                          </a:solidFill>
                          <a:latin typeface="MS UI Gothic" panose="020B0600070205080204" pitchFamily="50" charset="-128"/>
                          <a:ea typeface="MS UI Gothic" panose="020B0600070205080204" pitchFamily="50" charset="-128"/>
                        </a:rPr>
                        <a:t>●●●●</a:t>
                      </a:r>
                      <a:r>
                        <a:rPr kumimoji="1" lang="en-US" altLang="ja-JP" sz="1000" dirty="0">
                          <a:solidFill>
                            <a:srgbClr val="FF0000"/>
                          </a:solidFill>
                          <a:latin typeface="MS UI Gothic" panose="020B0600070205080204" pitchFamily="50" charset="-128"/>
                          <a:ea typeface="MS UI Gothic" panose="020B0600070205080204" pitchFamily="50" charset="-128"/>
                        </a:rPr>
                        <a:t>.pdf</a:t>
                      </a:r>
                      <a:r>
                        <a:rPr kumimoji="1" lang="ja-JP" altLang="en-US" sz="1000" dirty="0">
                          <a:solidFill>
                            <a:srgbClr val="FF0000"/>
                          </a:solidFill>
                          <a:latin typeface="MS UI Gothic" panose="020B0600070205080204" pitchFamily="50" charset="-128"/>
                          <a:ea typeface="MS UI Gothic" panose="020B0600070205080204" pitchFamily="50" charset="-128"/>
                        </a:rPr>
                        <a:t>　参照</a:t>
                      </a:r>
                      <a:endParaRPr kumimoji="1" lang="en-US" altLang="ja-JP" sz="1000" dirty="0">
                        <a:solidFill>
                          <a:srgbClr val="FF0000"/>
                        </a:solidFill>
                        <a:latin typeface="MS UI Gothic" panose="020B0600070205080204" pitchFamily="50" charset="-128"/>
                        <a:ea typeface="MS UI Gothic" panose="020B0600070205080204" pitchFamily="50" charset="-128"/>
                      </a:endParaRPr>
                    </a:p>
                  </a:txBody>
                  <a:tcPr marL="72000" marR="72000" marT="36000" marB="36000" anchor="ctr"/>
                </a:tc>
                <a:extLst>
                  <a:ext uri="{0D108BD9-81ED-4DB2-BD59-A6C34878D82A}">
                    <a16:rowId xmlns:a16="http://schemas.microsoft.com/office/drawing/2014/main" val="3088252999"/>
                  </a:ext>
                </a:extLst>
              </a:tr>
              <a:tr h="410044">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dirty="0">
                          <a:solidFill>
                            <a:srgbClr val="FF0000"/>
                          </a:solidFill>
                          <a:latin typeface="MS UI Gothic" panose="020B0600070205080204" pitchFamily="50" charset="-128"/>
                          <a:ea typeface="MS UI Gothic" panose="020B0600070205080204" pitchFamily="50" charset="-128"/>
                        </a:rPr>
                        <a:t>●●●●</a:t>
                      </a:r>
                      <a:endParaRPr kumimoji="1" lang="ja-JP" altLang="en-US" sz="1000" dirty="0">
                        <a:latin typeface="MS UI Gothic" panose="020B0600070205080204" pitchFamily="50" charset="-128"/>
                        <a:ea typeface="MS UI Gothic" panose="020B0600070205080204" pitchFamily="50" charset="-128"/>
                      </a:endParaRPr>
                    </a:p>
                  </a:txBody>
                  <a:tcPr marL="72000" marR="72000" marT="36000" marB="36000" anchor="ctr"/>
                </a:tc>
                <a:tc>
                  <a:txBody>
                    <a:bodyPr/>
                    <a:lstStyle/>
                    <a:p>
                      <a:r>
                        <a:rPr kumimoji="1" lang="ja-JP" altLang="en-US" sz="1000" dirty="0">
                          <a:solidFill>
                            <a:srgbClr val="FF0000"/>
                          </a:solidFill>
                          <a:latin typeface="MS UI Gothic" panose="020B0600070205080204" pitchFamily="50" charset="-128"/>
                          <a:ea typeface="MS UI Gothic" panose="020B0600070205080204" pitchFamily="50" charset="-128"/>
                        </a:rPr>
                        <a:t>●●●●業務</a:t>
                      </a:r>
                    </a:p>
                  </a:txBody>
                  <a:tcPr marL="72000" marR="72000" marT="36000" marB="36000" anchor="ctr"/>
                </a:tc>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dirty="0">
                          <a:solidFill>
                            <a:srgbClr val="FF0000"/>
                          </a:solidFill>
                          <a:latin typeface="MS UI Gothic" panose="020B0600070205080204" pitchFamily="50" charset="-128"/>
                          <a:ea typeface="MS UI Gothic" panose="020B0600070205080204" pitchFamily="50" charset="-128"/>
                        </a:rPr>
                        <a:t>●●●●</a:t>
                      </a:r>
                      <a:r>
                        <a:rPr kumimoji="1" lang="en-US" altLang="ja-JP" sz="1000" dirty="0">
                          <a:solidFill>
                            <a:srgbClr val="FF0000"/>
                          </a:solidFill>
                          <a:latin typeface="MS UI Gothic" panose="020B0600070205080204" pitchFamily="50" charset="-128"/>
                          <a:ea typeface="MS UI Gothic" panose="020B0600070205080204" pitchFamily="50" charset="-128"/>
                        </a:rPr>
                        <a:t>.pdf</a:t>
                      </a:r>
                      <a:r>
                        <a:rPr kumimoji="1" lang="ja-JP" altLang="en-US" sz="1000" dirty="0">
                          <a:solidFill>
                            <a:srgbClr val="FF0000"/>
                          </a:solidFill>
                          <a:latin typeface="MS UI Gothic" panose="020B0600070205080204" pitchFamily="50" charset="-128"/>
                          <a:ea typeface="MS UI Gothic" panose="020B0600070205080204" pitchFamily="50" charset="-128"/>
                        </a:rPr>
                        <a:t>　参照</a:t>
                      </a:r>
                      <a:endParaRPr kumimoji="1" lang="en-US" altLang="ja-JP" sz="1000" dirty="0">
                        <a:solidFill>
                          <a:srgbClr val="FF0000"/>
                        </a:solidFill>
                        <a:latin typeface="MS UI Gothic" panose="020B0600070205080204" pitchFamily="50" charset="-128"/>
                        <a:ea typeface="MS UI Gothic" panose="020B0600070205080204" pitchFamily="50" charset="-128"/>
                      </a:endParaRPr>
                    </a:p>
                  </a:txBody>
                  <a:tcPr marL="72000" marR="72000" marT="36000" marB="36000" anchor="ctr"/>
                </a:tc>
                <a:extLst>
                  <a:ext uri="{0D108BD9-81ED-4DB2-BD59-A6C34878D82A}">
                    <a16:rowId xmlns:a16="http://schemas.microsoft.com/office/drawing/2014/main" val="2270150912"/>
                  </a:ext>
                </a:extLst>
              </a:tr>
            </a:tbl>
          </a:graphicData>
        </a:graphic>
      </p:graphicFrame>
      <p:pic>
        <p:nvPicPr>
          <p:cNvPr id="6" name="図 5">
            <a:extLst>
              <a:ext uri="{FF2B5EF4-FFF2-40B4-BE49-F238E27FC236}">
                <a16:creationId xmlns:a16="http://schemas.microsoft.com/office/drawing/2014/main" id="{0E454826-3D85-52DF-1C8D-D6C1B9D670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0595" y="6644633"/>
            <a:ext cx="805036" cy="805036"/>
          </a:xfrm>
          <a:prstGeom prst="rect">
            <a:avLst/>
          </a:prstGeom>
        </p:spPr>
      </p:pic>
      <p:sp>
        <p:nvSpPr>
          <p:cNvPr id="13" name="スライド番号プレースホルダー 5">
            <a:extLst>
              <a:ext uri="{FF2B5EF4-FFF2-40B4-BE49-F238E27FC236}">
                <a16:creationId xmlns:a16="http://schemas.microsoft.com/office/drawing/2014/main" id="{663C2490-DCF0-4D90-8EDA-64544C545D07}"/>
              </a:ext>
            </a:extLst>
          </p:cNvPr>
          <p:cNvSpPr txBox="1">
            <a:spLocks/>
          </p:cNvSpPr>
          <p:nvPr/>
        </p:nvSpPr>
        <p:spPr>
          <a:xfrm>
            <a:off x="4545631" y="7200000"/>
            <a:ext cx="746369" cy="360000"/>
          </a:xfrm>
          <a:prstGeom prst="rect">
            <a:avLst/>
          </a:prstGeom>
        </p:spPr>
        <p:txBody>
          <a:bodyPr vert="horz" lIns="91440" tIns="45720" rIns="91440" bIns="45720" rtlCol="0" anchor="ctr"/>
          <a:lstStyle>
            <a:defPPr>
              <a:defRPr lang="ja-JP"/>
            </a:defPPr>
            <a:lvl1pPr marL="0" algn="r" defTabSz="702899" rtl="0" eaLnBrk="1" latinLnBrk="0" hangingPunct="1">
              <a:defRPr kumimoji="1" sz="1400" kern="1200">
                <a:solidFill>
                  <a:schemeClr val="tx1">
                    <a:tint val="75000"/>
                  </a:schemeClr>
                </a:solidFill>
                <a:latin typeface="+mn-lt"/>
                <a:ea typeface="+mn-ea"/>
                <a:cs typeface="+mn-cs"/>
              </a:defRPr>
            </a:lvl1pPr>
            <a:lvl2pPr marL="351450" algn="l" defTabSz="702899" rtl="0" eaLnBrk="1" latinLnBrk="0" hangingPunct="1">
              <a:defRPr kumimoji="1" sz="1384" kern="1200">
                <a:solidFill>
                  <a:schemeClr val="tx1"/>
                </a:solidFill>
                <a:latin typeface="+mn-lt"/>
                <a:ea typeface="+mn-ea"/>
                <a:cs typeface="+mn-cs"/>
              </a:defRPr>
            </a:lvl2pPr>
            <a:lvl3pPr marL="702899" algn="l" defTabSz="702899" rtl="0" eaLnBrk="1" latinLnBrk="0" hangingPunct="1">
              <a:defRPr kumimoji="1" sz="1384" kern="1200">
                <a:solidFill>
                  <a:schemeClr val="tx1"/>
                </a:solidFill>
                <a:latin typeface="+mn-lt"/>
                <a:ea typeface="+mn-ea"/>
                <a:cs typeface="+mn-cs"/>
              </a:defRPr>
            </a:lvl3pPr>
            <a:lvl4pPr marL="1054349" algn="l" defTabSz="702899" rtl="0" eaLnBrk="1" latinLnBrk="0" hangingPunct="1">
              <a:defRPr kumimoji="1" sz="1384" kern="1200">
                <a:solidFill>
                  <a:schemeClr val="tx1"/>
                </a:solidFill>
                <a:latin typeface="+mn-lt"/>
                <a:ea typeface="+mn-ea"/>
                <a:cs typeface="+mn-cs"/>
              </a:defRPr>
            </a:lvl4pPr>
            <a:lvl5pPr marL="1405799" algn="l" defTabSz="702899" rtl="0" eaLnBrk="1" latinLnBrk="0" hangingPunct="1">
              <a:defRPr kumimoji="1" sz="1384" kern="1200">
                <a:solidFill>
                  <a:schemeClr val="tx1"/>
                </a:solidFill>
                <a:latin typeface="+mn-lt"/>
                <a:ea typeface="+mn-ea"/>
                <a:cs typeface="+mn-cs"/>
              </a:defRPr>
            </a:lvl5pPr>
            <a:lvl6pPr marL="1757248" algn="l" defTabSz="702899" rtl="0" eaLnBrk="1" latinLnBrk="0" hangingPunct="1">
              <a:defRPr kumimoji="1" sz="1384" kern="1200">
                <a:solidFill>
                  <a:schemeClr val="tx1"/>
                </a:solidFill>
                <a:latin typeface="+mn-lt"/>
                <a:ea typeface="+mn-ea"/>
                <a:cs typeface="+mn-cs"/>
              </a:defRPr>
            </a:lvl6pPr>
            <a:lvl7pPr marL="2108698" algn="l" defTabSz="702899" rtl="0" eaLnBrk="1" latinLnBrk="0" hangingPunct="1">
              <a:defRPr kumimoji="1" sz="1384" kern="1200">
                <a:solidFill>
                  <a:schemeClr val="tx1"/>
                </a:solidFill>
                <a:latin typeface="+mn-lt"/>
                <a:ea typeface="+mn-ea"/>
                <a:cs typeface="+mn-cs"/>
              </a:defRPr>
            </a:lvl7pPr>
            <a:lvl8pPr marL="2460147" algn="l" defTabSz="702899" rtl="0" eaLnBrk="1" latinLnBrk="0" hangingPunct="1">
              <a:defRPr kumimoji="1" sz="1384" kern="1200">
                <a:solidFill>
                  <a:schemeClr val="tx1"/>
                </a:solidFill>
                <a:latin typeface="+mn-lt"/>
                <a:ea typeface="+mn-ea"/>
                <a:cs typeface="+mn-cs"/>
              </a:defRPr>
            </a:lvl8pPr>
            <a:lvl9pPr marL="2811597" algn="l" defTabSz="702899" rtl="0" eaLnBrk="1" latinLnBrk="0" hangingPunct="1">
              <a:defRPr kumimoji="1" sz="1384" kern="1200">
                <a:solidFill>
                  <a:schemeClr val="tx1"/>
                </a:solidFill>
                <a:latin typeface="+mn-lt"/>
                <a:ea typeface="+mn-ea"/>
                <a:cs typeface="+mn-cs"/>
              </a:defRPr>
            </a:lvl9pPr>
          </a:lstStyle>
          <a:p>
            <a:pPr algn="ctr"/>
            <a:r>
              <a:rPr lang="en-US" altLang="ja-JP" dirty="0"/>
              <a:t>&lt; 11</a:t>
            </a:r>
            <a:r>
              <a:rPr lang="ja-JP" altLang="en-US" dirty="0"/>
              <a:t> </a:t>
            </a:r>
            <a:r>
              <a:rPr lang="en-US" altLang="ja-JP" dirty="0"/>
              <a:t>&gt;</a:t>
            </a:r>
            <a:endParaRPr lang="ja-JP" altLang="en-US" dirty="0"/>
          </a:p>
        </p:txBody>
      </p:sp>
    </p:spTree>
    <p:extLst>
      <p:ext uri="{BB962C8B-B14F-4D97-AF65-F5344CB8AC3E}">
        <p14:creationId xmlns:p14="http://schemas.microsoft.com/office/powerpoint/2010/main" val="1500950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D48995AC-1B94-5B6C-6912-D39037A9D6F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48601" y="6225420"/>
            <a:ext cx="1378826" cy="1378826"/>
          </a:xfrm>
          <a:prstGeom prst="rect">
            <a:avLst/>
          </a:prstGeom>
        </p:spPr>
      </p:pic>
      <p:sp>
        <p:nvSpPr>
          <p:cNvPr id="62" name="正方形/長方形 61"/>
          <p:cNvSpPr/>
          <p:nvPr/>
        </p:nvSpPr>
        <p:spPr>
          <a:xfrm>
            <a:off x="2036" y="168"/>
            <a:ext cx="5328000" cy="540000"/>
          </a:xfrm>
          <a:prstGeom prst="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tIns="27473" bIns="27473" rtlCol="0" anchor="ctr"/>
          <a:lstStyle/>
          <a:p>
            <a:r>
              <a:rPr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a:t>
            </a:r>
            <a:r>
              <a:rPr lang="en-US" altLang="ja-JP"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 テレワーク共通ルール</a:t>
            </a:r>
            <a:endParaRPr lang="ja-JP" altLang="en-US" sz="2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3" name="スライド番号プレースホルダー 5">
            <a:extLst>
              <a:ext uri="{FF2B5EF4-FFF2-40B4-BE49-F238E27FC236}">
                <a16:creationId xmlns:a16="http://schemas.microsoft.com/office/drawing/2014/main" id="{663C2490-DCF0-4D90-8EDA-64544C545D07}"/>
              </a:ext>
            </a:extLst>
          </p:cNvPr>
          <p:cNvSpPr>
            <a:spLocks noGrp="1"/>
          </p:cNvSpPr>
          <p:nvPr>
            <p:ph type="sldNum" sz="quarter" idx="12"/>
          </p:nvPr>
        </p:nvSpPr>
        <p:spPr>
          <a:xfrm>
            <a:off x="4542183" y="7200000"/>
            <a:ext cx="749817" cy="360000"/>
          </a:xfrm>
        </p:spPr>
        <p:txBody>
          <a:bodyPr/>
          <a:lstStyle/>
          <a:p>
            <a:pPr algn="ctr"/>
            <a:r>
              <a:rPr kumimoji="1" lang="en-US" altLang="ja-JP" dirty="0"/>
              <a:t>&lt; </a:t>
            </a:r>
            <a:fld id="{BA1AACC8-012D-40C1-84DE-4014AE42646F}" type="slidenum">
              <a:rPr kumimoji="1" lang="ja-JP" altLang="en-US" smtClean="0"/>
              <a:pPr algn="ctr"/>
              <a:t>12</a:t>
            </a:fld>
            <a:r>
              <a:rPr kumimoji="1" lang="ja-JP" altLang="en-US" dirty="0"/>
              <a:t> </a:t>
            </a:r>
            <a:r>
              <a:rPr kumimoji="1" lang="en-US" altLang="ja-JP" dirty="0"/>
              <a:t>&gt;</a:t>
            </a:r>
            <a:endParaRPr kumimoji="1" lang="ja-JP" altLang="en-US" dirty="0"/>
          </a:p>
        </p:txBody>
      </p:sp>
      <p:grpSp>
        <p:nvGrpSpPr>
          <p:cNvPr id="5" name="グループ化 4">
            <a:extLst>
              <a:ext uri="{FF2B5EF4-FFF2-40B4-BE49-F238E27FC236}">
                <a16:creationId xmlns:a16="http://schemas.microsoft.com/office/drawing/2014/main" id="{16B3B245-EA18-4C61-A216-9B5B892D748B}"/>
              </a:ext>
            </a:extLst>
          </p:cNvPr>
          <p:cNvGrpSpPr/>
          <p:nvPr/>
        </p:nvGrpSpPr>
        <p:grpSpPr>
          <a:xfrm>
            <a:off x="107999" y="612000"/>
            <a:ext cx="3600001" cy="374077"/>
            <a:chOff x="107999" y="612000"/>
            <a:chExt cx="3600001" cy="374077"/>
          </a:xfrm>
        </p:grpSpPr>
        <p:sp>
          <p:nvSpPr>
            <p:cNvPr id="17" name="Line 55">
              <a:extLst>
                <a:ext uri="{FF2B5EF4-FFF2-40B4-BE49-F238E27FC236}">
                  <a16:creationId xmlns:a16="http://schemas.microsoft.com/office/drawing/2014/main" id="{BDC16532-F590-4FCF-8E12-69DD3B59A8EF}"/>
                </a:ext>
              </a:extLst>
            </p:cNvPr>
            <p:cNvSpPr>
              <a:spLocks noChangeShapeType="1"/>
            </p:cNvSpPr>
            <p:nvPr/>
          </p:nvSpPr>
          <p:spPr bwMode="auto">
            <a:xfrm>
              <a:off x="107999" y="612000"/>
              <a:ext cx="3420000" cy="0"/>
            </a:xfrm>
            <a:prstGeom prst="line">
              <a:avLst/>
            </a:prstGeom>
            <a:noFill/>
            <a:ln w="15875">
              <a:solidFill>
                <a:srgbClr val="336699"/>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8" name="Line 55">
              <a:extLst>
                <a:ext uri="{FF2B5EF4-FFF2-40B4-BE49-F238E27FC236}">
                  <a16:creationId xmlns:a16="http://schemas.microsoft.com/office/drawing/2014/main" id="{56C11A87-E66E-4BF1-B671-B2DA426C04D9}"/>
                </a:ext>
              </a:extLst>
            </p:cNvPr>
            <p:cNvSpPr>
              <a:spLocks noChangeShapeType="1"/>
            </p:cNvSpPr>
            <p:nvPr/>
          </p:nvSpPr>
          <p:spPr bwMode="auto">
            <a:xfrm>
              <a:off x="107999" y="980292"/>
              <a:ext cx="3420000" cy="0"/>
            </a:xfrm>
            <a:prstGeom prst="line">
              <a:avLst/>
            </a:prstGeom>
            <a:noFill/>
            <a:ln w="15875">
              <a:solidFill>
                <a:srgbClr val="336699"/>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9" name="テキスト ボックス 18">
              <a:extLst>
                <a:ext uri="{FF2B5EF4-FFF2-40B4-BE49-F238E27FC236}">
                  <a16:creationId xmlns:a16="http://schemas.microsoft.com/office/drawing/2014/main" id="{E0EA5BB0-2B94-4334-954E-C63D753DAAC6}"/>
                </a:ext>
              </a:extLst>
            </p:cNvPr>
            <p:cNvSpPr txBox="1"/>
            <p:nvPr/>
          </p:nvSpPr>
          <p:spPr>
            <a:xfrm>
              <a:off x="108000" y="612000"/>
              <a:ext cx="3600000" cy="374077"/>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テレワークで利用する情報機器</a:t>
              </a:r>
            </a:p>
          </p:txBody>
        </p:sp>
      </p:grpSp>
      <p:sp>
        <p:nvSpPr>
          <p:cNvPr id="8" name="Text Box 58">
            <a:extLst>
              <a:ext uri="{FF2B5EF4-FFF2-40B4-BE49-F238E27FC236}">
                <a16:creationId xmlns:a16="http://schemas.microsoft.com/office/drawing/2014/main" id="{F6EFFEBF-76B7-4C71-AC26-3ADD28975BEE}"/>
              </a:ext>
            </a:extLst>
          </p:cNvPr>
          <p:cNvSpPr txBox="1">
            <a:spLocks noChangeArrowheads="1"/>
          </p:cNvSpPr>
          <p:nvPr/>
        </p:nvSpPr>
        <p:spPr bwMode="auto">
          <a:xfrm>
            <a:off x="2037" y="1028183"/>
            <a:ext cx="5328000"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spcBef>
                <a:spcPct val="0"/>
              </a:spcBef>
              <a:spcAft>
                <a:spcPct val="0"/>
              </a:spcAft>
              <a:buClr>
                <a:srgbClr val="336699"/>
              </a:buClr>
              <a:buFont typeface="Wingdings" panose="05000000000000000000" pitchFamily="2" charset="2"/>
              <a:buChar char="l"/>
            </a:pPr>
            <a:r>
              <a:rPr lang="ja-JP" altLang="en-US" b="0" dirty="0">
                <a:latin typeface="Tahoma" panose="020B0604030504040204" pitchFamily="34" charset="0"/>
                <a:ea typeface="MS UI Gothic" panose="020B0600070205080204" pitchFamily="50" charset="-128"/>
              </a:rPr>
              <a:t>テレワークで業務を行う際には、以下の情報機器を利用する。</a:t>
            </a:r>
            <a:endParaRPr lang="en-US" altLang="ja-JP" b="0" dirty="0">
              <a:latin typeface="Tahoma" panose="020B0604030504040204" pitchFamily="34" charset="0"/>
              <a:ea typeface="MS UI Gothic" panose="020B0600070205080204" pitchFamily="50" charset="-128"/>
            </a:endParaRPr>
          </a:p>
          <a:p>
            <a:pPr eaLnBrk="1" hangingPunct="1">
              <a:buClr>
                <a:srgbClr val="336699"/>
              </a:buClr>
              <a:buFont typeface="Wingdings" panose="05000000000000000000" pitchFamily="2" charset="2"/>
              <a:buChar char="l"/>
              <a:tabLst>
                <a:tab pos="88900" algn="l"/>
              </a:tabLst>
            </a:pPr>
            <a:r>
              <a:rPr lang="ja-JP" altLang="en-US" b="0" dirty="0">
                <a:latin typeface="MS UI Gothic" panose="020B0600070205080204" pitchFamily="50" charset="-128"/>
                <a:ea typeface="MS UI Gothic" panose="020B0600070205080204" pitchFamily="50" charset="-128"/>
              </a:rPr>
              <a:t>他の情報機器を利用する必要がある場合は、</a:t>
            </a:r>
            <a:r>
              <a:rPr lang="ja-JP" altLang="en-US" b="0" dirty="0">
                <a:solidFill>
                  <a:srgbClr val="FF0000"/>
                </a:solidFill>
                <a:latin typeface="MS UI Gothic" panose="020B0600070205080204" pitchFamily="50" charset="-128"/>
                <a:ea typeface="MS UI Gothic" panose="020B0600070205080204" pitchFamily="50" charset="-128"/>
              </a:rPr>
              <a:t>総務部システム担当</a:t>
            </a:r>
            <a:r>
              <a:rPr lang="ja-JP" altLang="en-US" b="0" dirty="0">
                <a:latin typeface="MS UI Gothic" panose="020B0600070205080204" pitchFamily="50" charset="-128"/>
                <a:ea typeface="MS UI Gothic" panose="020B0600070205080204" pitchFamily="50" charset="-128"/>
              </a:rPr>
              <a:t>の許可を得る。</a:t>
            </a:r>
            <a:endParaRPr lang="en-US" altLang="ja-JP" b="0" dirty="0">
              <a:latin typeface="MS UI Gothic" panose="020B0600070205080204" pitchFamily="50" charset="-128"/>
              <a:ea typeface="MS UI Gothic" panose="020B0600070205080204" pitchFamily="50" charset="-128"/>
            </a:endParaRPr>
          </a:p>
          <a:p>
            <a:pPr eaLnBrk="1" hangingPunct="1">
              <a:spcBef>
                <a:spcPts val="1800"/>
              </a:spcBef>
              <a:buClr>
                <a:srgbClr val="336699"/>
              </a:buClr>
              <a:tabLst>
                <a:tab pos="88900" algn="l"/>
              </a:tabLst>
            </a:pPr>
            <a:r>
              <a:rPr lang="ja-JP" altLang="en-US" b="0" dirty="0">
                <a:latin typeface="MS UI Gothic" panose="020B0600070205080204" pitchFamily="50" charset="-128"/>
                <a:ea typeface="MS UI Gothic" panose="020B0600070205080204" pitchFamily="50" charset="-128"/>
              </a:rPr>
              <a:t>＜テレワークで利用する情報機器＞</a:t>
            </a:r>
          </a:p>
          <a:p>
            <a:pPr eaLnBrk="1" hangingPunct="1">
              <a:buClr>
                <a:srgbClr val="336699"/>
              </a:buClr>
              <a:tabLst>
                <a:tab pos="88900" algn="l"/>
              </a:tabLst>
            </a:pPr>
            <a:endParaRPr lang="ja-JP" altLang="en-US" b="0" dirty="0">
              <a:latin typeface="MS UI Gothic" panose="020B0600070205080204" pitchFamily="50" charset="-128"/>
              <a:ea typeface="MS UI Gothic" panose="020B0600070205080204" pitchFamily="50" charset="-128"/>
            </a:endParaRPr>
          </a:p>
        </p:txBody>
      </p:sp>
      <p:graphicFrame>
        <p:nvGraphicFramePr>
          <p:cNvPr id="2" name="表 2">
            <a:extLst>
              <a:ext uri="{FF2B5EF4-FFF2-40B4-BE49-F238E27FC236}">
                <a16:creationId xmlns:a16="http://schemas.microsoft.com/office/drawing/2014/main" id="{8A309ABB-4AC2-402B-9BA3-A0080D8629B4}"/>
              </a:ext>
            </a:extLst>
          </p:cNvPr>
          <p:cNvGraphicFramePr>
            <a:graphicFrameLocks noGrp="1"/>
          </p:cNvGraphicFramePr>
          <p:nvPr/>
        </p:nvGraphicFramePr>
        <p:xfrm>
          <a:off x="143998" y="1944000"/>
          <a:ext cx="5034585" cy="4281420"/>
        </p:xfrm>
        <a:graphic>
          <a:graphicData uri="http://schemas.openxmlformats.org/drawingml/2006/table">
            <a:tbl>
              <a:tblPr firstRow="1" bandRow="1">
                <a:tableStyleId>{5940675A-B579-460E-94D1-54222C63F5DA}</a:tableStyleId>
              </a:tblPr>
              <a:tblGrid>
                <a:gridCol w="1382460">
                  <a:extLst>
                    <a:ext uri="{9D8B030D-6E8A-4147-A177-3AD203B41FA5}">
                      <a16:colId xmlns:a16="http://schemas.microsoft.com/office/drawing/2014/main" val="1099390166"/>
                    </a:ext>
                  </a:extLst>
                </a:gridCol>
                <a:gridCol w="1806677">
                  <a:extLst>
                    <a:ext uri="{9D8B030D-6E8A-4147-A177-3AD203B41FA5}">
                      <a16:colId xmlns:a16="http://schemas.microsoft.com/office/drawing/2014/main" val="1785943895"/>
                    </a:ext>
                  </a:extLst>
                </a:gridCol>
                <a:gridCol w="1845448">
                  <a:extLst>
                    <a:ext uri="{9D8B030D-6E8A-4147-A177-3AD203B41FA5}">
                      <a16:colId xmlns:a16="http://schemas.microsoft.com/office/drawing/2014/main" val="149534655"/>
                    </a:ext>
                  </a:extLst>
                </a:gridCol>
              </a:tblGrid>
              <a:tr h="132038">
                <a:tc>
                  <a:txBody>
                    <a:bodyPr/>
                    <a:lstStyle/>
                    <a:p>
                      <a:pPr marL="0" algn="ctr" defTabSz="532729" rtl="0" eaLnBrk="1" latinLnBrk="0" hangingPunct="1"/>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情報機器</a:t>
                      </a:r>
                    </a:p>
                  </a:txBody>
                  <a:tcPr anchor="ctr">
                    <a:solidFill>
                      <a:srgbClr val="B4EBFA"/>
                    </a:solidFill>
                  </a:tcPr>
                </a:tc>
                <a:tc>
                  <a:txBody>
                    <a:bodyPr/>
                    <a:lstStyle/>
                    <a:p>
                      <a:pPr marL="0" algn="ctr" defTabSz="532729" rtl="0" eaLnBrk="1" latinLnBrk="0" hangingPunct="1"/>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　社有機器</a:t>
                      </a:r>
                    </a:p>
                  </a:txBody>
                  <a:tcPr anchor="ctr">
                    <a:solidFill>
                      <a:srgbClr val="B4EBFA"/>
                    </a:solidFill>
                  </a:tcPr>
                </a:tc>
                <a:tc>
                  <a:txBody>
                    <a:bodyPr/>
                    <a:lstStyle/>
                    <a:p>
                      <a:pPr marL="0" algn="ctr" defTabSz="532729" rtl="0" eaLnBrk="1" latinLnBrk="0" hangingPunct="1"/>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私有機器</a:t>
                      </a:r>
                    </a:p>
                  </a:txBody>
                  <a:tcPr anchor="ctr">
                    <a:solidFill>
                      <a:srgbClr val="B4EBFA"/>
                    </a:solidFill>
                  </a:tcPr>
                </a:tc>
                <a:extLst>
                  <a:ext uri="{0D108BD9-81ED-4DB2-BD59-A6C34878D82A}">
                    <a16:rowId xmlns:a16="http://schemas.microsoft.com/office/drawing/2014/main" val="1982876109"/>
                  </a:ext>
                </a:extLst>
              </a:tr>
              <a:tr h="393614">
                <a:tc>
                  <a:txBody>
                    <a:bodyPr/>
                    <a:lstStyle/>
                    <a:p>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パソコン</a:t>
                      </a:r>
                    </a:p>
                  </a:txBody>
                  <a:tcPr anchor="ctr"/>
                </a:tc>
                <a:tc>
                  <a:txBody>
                    <a:bodyPr/>
                    <a:lstStyle/>
                    <a:p>
                      <a:pPr marL="82550" indent="-82550">
                        <a:buFont typeface="Arial" panose="020B0604020202020204" pitchFamily="34" charset="0"/>
                        <a:buChar char="•"/>
                      </a:pP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会社貸与テレワーク用</a:t>
                      </a:r>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PC</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を利用</a:t>
                      </a:r>
                      <a:endParaRPr kumimoji="1" lang="en-US" altLang="ja-JP" sz="1000" b="0" kern="1200" dirty="0">
                        <a:solidFill>
                          <a:srgbClr val="FF0000"/>
                        </a:solidFill>
                        <a:latin typeface="MS UI Gothic" panose="020B0600070205080204" pitchFamily="50" charset="-128"/>
                        <a:ea typeface="MS UI Gothic" panose="020B0600070205080204" pitchFamily="50" charset="-128"/>
                        <a:cs typeface="+mn-cs"/>
                      </a:endParaRPr>
                    </a:p>
                    <a:p>
                      <a:pPr marL="82550" indent="-82550">
                        <a:buFont typeface="Arial" panose="020B0604020202020204" pitchFamily="34" charset="0"/>
                        <a:buChar char="•"/>
                      </a:pP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社内</a:t>
                      </a:r>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PC</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を持ち出して利用</a:t>
                      </a:r>
                    </a:p>
                  </a:txBody>
                  <a:tcPr anchor="ctr"/>
                </a:tc>
                <a:tc>
                  <a:txBody>
                    <a:bodyPr/>
                    <a:lstStyle/>
                    <a:p>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4</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ページ「私有機器を利用する場合」の対策を実施して利用</a:t>
                      </a:r>
                    </a:p>
                  </a:txBody>
                  <a:tcPr anchor="ctr"/>
                </a:tc>
                <a:extLst>
                  <a:ext uri="{0D108BD9-81ED-4DB2-BD59-A6C34878D82A}">
                    <a16:rowId xmlns:a16="http://schemas.microsoft.com/office/drawing/2014/main" val="1459681940"/>
                  </a:ext>
                </a:extLst>
              </a:tr>
              <a:tr h="393614">
                <a:tc>
                  <a:txBody>
                    <a:bodyPr/>
                    <a:lstStyle/>
                    <a:p>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スマホ・タブレット</a:t>
                      </a:r>
                    </a:p>
                  </a:txBody>
                  <a:tcPr anchor="ctr"/>
                </a:tc>
                <a:tc>
                  <a:txBody>
                    <a:bodyPr/>
                    <a:lstStyle/>
                    <a:p>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●●部員は会社貸与品を利用</a:t>
                      </a:r>
                    </a:p>
                  </a:txBody>
                  <a:tcPr anchor="ctr"/>
                </a:tc>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●●部員以外は</a:t>
                      </a:r>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4</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ページ「私有機器を利用する場合」の対策を実施して利用</a:t>
                      </a:r>
                    </a:p>
                  </a:txBody>
                  <a:tcPr anchor="ctr"/>
                </a:tc>
                <a:extLst>
                  <a:ext uri="{0D108BD9-81ED-4DB2-BD59-A6C34878D82A}">
                    <a16:rowId xmlns:a16="http://schemas.microsoft.com/office/drawing/2014/main" val="2432713747"/>
                  </a:ext>
                </a:extLst>
              </a:tr>
              <a:tr h="393614">
                <a:tc>
                  <a:txBody>
                    <a:bodyPr/>
                    <a:lstStyle/>
                    <a:p>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通信機器（ルーター</a:t>
                      </a:r>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a:t>
                      </a:r>
                      <a:endParaRPr kumimoji="1" lang="ja-JP" altLang="en-US" sz="1000" b="0" kern="1200" dirty="0">
                        <a:solidFill>
                          <a:srgbClr val="FF0000"/>
                        </a:solidFill>
                        <a:latin typeface="MS UI Gothic" panose="020B0600070205080204" pitchFamily="50" charset="-128"/>
                        <a:ea typeface="MS UI Gothic" panose="020B0600070205080204" pitchFamily="50" charset="-128"/>
                        <a:cs typeface="+mn-cs"/>
                      </a:endParaRPr>
                    </a:p>
                  </a:txBody>
                  <a:tcPr anchor="ctr"/>
                </a:tc>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●●部員は会社貸与のモバイルルータを利用</a:t>
                      </a:r>
                    </a:p>
                  </a:txBody>
                  <a:tcPr marL="72000" marR="72000" marT="36000" marB="36000" anchor="ctr"/>
                </a:tc>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●●部員以外は</a:t>
                      </a:r>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4</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ページ「私有機器を利用する場合」の対策を実施して利用</a:t>
                      </a:r>
                    </a:p>
                  </a:txBody>
                  <a:tcPr anchor="ctr"/>
                </a:tc>
                <a:extLst>
                  <a:ext uri="{0D108BD9-81ED-4DB2-BD59-A6C34878D82A}">
                    <a16:rowId xmlns:a16="http://schemas.microsoft.com/office/drawing/2014/main" val="1127260764"/>
                  </a:ext>
                </a:extLst>
              </a:tr>
              <a:tr h="393614">
                <a:tc>
                  <a:txBody>
                    <a:bodyPr/>
                    <a:lstStyle/>
                    <a:p>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USB</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メモリ・外付け</a:t>
                      </a:r>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HDD</a:t>
                      </a:r>
                      <a:endParaRPr kumimoji="1" lang="ja-JP" altLang="en-US" sz="1000" b="0" kern="1200" dirty="0">
                        <a:solidFill>
                          <a:srgbClr val="FF0000"/>
                        </a:solidFill>
                        <a:latin typeface="MS UI Gothic" panose="020B0600070205080204" pitchFamily="50" charset="-128"/>
                        <a:ea typeface="MS UI Gothic" panose="020B0600070205080204" pitchFamily="50" charset="-128"/>
                        <a:cs typeface="+mn-cs"/>
                      </a:endParaRPr>
                    </a:p>
                  </a:txBody>
                  <a:tcPr anchor="ctr"/>
                </a:tc>
                <a:tc>
                  <a:txBody>
                    <a:bodyPr/>
                    <a:lstStyle/>
                    <a:p>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会社貸与品を利用</a:t>
                      </a:r>
                    </a:p>
                  </a:txBody>
                  <a:tcPr anchor="ctr"/>
                </a:tc>
                <a:tc>
                  <a:txBody>
                    <a:bodyPr/>
                    <a:lstStyle/>
                    <a:p>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私有機器の</a:t>
                      </a:r>
                      <a:r>
                        <a:rPr kumimoji="1" lang="ja-JP" altLang="en-US" sz="1000" dirty="0">
                          <a:solidFill>
                            <a:srgbClr val="FF0000"/>
                          </a:solidFill>
                          <a:latin typeface="MS UI Gothic" panose="020B0600070205080204" pitchFamily="50" charset="-128"/>
                          <a:ea typeface="MS UI Gothic" panose="020B0600070205080204" pitchFamily="50" charset="-128"/>
                        </a:rPr>
                        <a:t>業務利用禁止</a:t>
                      </a:r>
                      <a:endParaRPr kumimoji="1" lang="ja-JP" altLang="en-US" sz="1000" b="0" kern="1200" dirty="0">
                        <a:solidFill>
                          <a:srgbClr val="FF0000"/>
                        </a:solidFill>
                        <a:latin typeface="MS UI Gothic" panose="020B0600070205080204" pitchFamily="50" charset="-128"/>
                        <a:ea typeface="MS UI Gothic" panose="020B0600070205080204" pitchFamily="50" charset="-128"/>
                        <a:cs typeface="+mn-cs"/>
                      </a:endParaRPr>
                    </a:p>
                  </a:txBody>
                  <a:tcPr anchor="ctr"/>
                </a:tc>
                <a:extLst>
                  <a:ext uri="{0D108BD9-81ED-4DB2-BD59-A6C34878D82A}">
                    <a16:rowId xmlns:a16="http://schemas.microsoft.com/office/drawing/2014/main" val="607884071"/>
                  </a:ext>
                </a:extLst>
              </a:tr>
              <a:tr h="393614">
                <a:tc>
                  <a:txBody>
                    <a:bodyPr/>
                    <a:lstStyle/>
                    <a:p>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オンライン会議用ヘッドセット</a:t>
                      </a:r>
                    </a:p>
                  </a:txBody>
                  <a:tcPr anchor="ctr"/>
                </a:tc>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会社貸与品を利用</a:t>
                      </a:r>
                    </a:p>
                  </a:txBody>
                  <a:tcPr anchor="ctr"/>
                </a:tc>
                <a:tc>
                  <a:txBody>
                    <a:bodyPr/>
                    <a:lstStyle/>
                    <a:p>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必要に応じて私有機器を利用</a:t>
                      </a:r>
                    </a:p>
                  </a:txBody>
                  <a:tcPr anchor="ctr"/>
                </a:tc>
                <a:extLst>
                  <a:ext uri="{0D108BD9-81ED-4DB2-BD59-A6C34878D82A}">
                    <a16:rowId xmlns:a16="http://schemas.microsoft.com/office/drawing/2014/main" val="3143421048"/>
                  </a:ext>
                </a:extLst>
              </a:tr>
              <a:tr h="426720">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オンライン会議用</a:t>
                      </a:r>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Web</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カメラ</a:t>
                      </a:r>
                    </a:p>
                  </a:txBody>
                  <a:tcPr anchor="ctr"/>
                </a:tc>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会社貸与テレワーク用</a:t>
                      </a:r>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PC</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内蔵</a:t>
                      </a:r>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Web</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カメラを利用</a:t>
                      </a:r>
                    </a:p>
                  </a:txBody>
                  <a:tcPr anchor="ctr"/>
                </a:tc>
                <a:tc>
                  <a:txBody>
                    <a:bodyPr/>
                    <a:lstStyle/>
                    <a:p>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必要に応じて私有機器を利用</a:t>
                      </a:r>
                    </a:p>
                  </a:txBody>
                  <a:tcPr anchor="ctr"/>
                </a:tc>
                <a:extLst>
                  <a:ext uri="{0D108BD9-81ED-4DB2-BD59-A6C34878D82A}">
                    <a16:rowId xmlns:a16="http://schemas.microsoft.com/office/drawing/2014/main" val="3002392998"/>
                  </a:ext>
                </a:extLst>
              </a:tr>
              <a:tr h="426720">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プリンタ</a:t>
                      </a:r>
                    </a:p>
                  </a:txBody>
                  <a:tcPr anchor="ctr"/>
                </a:tc>
                <a:tc>
                  <a:txBody>
                    <a:bodyPr/>
                    <a:lstStyle/>
                    <a:p>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●●部員は会社貸与品を利用</a:t>
                      </a:r>
                    </a:p>
                  </a:txBody>
                  <a:tcPr anchor="ctr"/>
                </a:tc>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●●部員以外は私有機器またはコンビニ・レンタルオフィス等のサービスを、</a:t>
                      </a:r>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4</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ページ「私有機器を利用する場合」の対策を実施して利用</a:t>
                      </a:r>
                    </a:p>
                  </a:txBody>
                  <a:tcPr anchor="ctr"/>
                </a:tc>
                <a:extLst>
                  <a:ext uri="{0D108BD9-81ED-4DB2-BD59-A6C34878D82A}">
                    <a16:rowId xmlns:a16="http://schemas.microsoft.com/office/drawing/2014/main" val="1865522978"/>
                  </a:ext>
                </a:extLst>
              </a:tr>
              <a:tr h="291166">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a:t>
                      </a:r>
                    </a:p>
                  </a:txBody>
                  <a:tcPr anchor="ctr"/>
                </a:tc>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a:t>
                      </a:r>
                    </a:p>
                  </a:txBody>
                  <a:tcPr anchor="ctr"/>
                </a:tc>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a:t>
                      </a:r>
                    </a:p>
                  </a:txBody>
                  <a:tcPr anchor="ctr"/>
                </a:tc>
                <a:extLst>
                  <a:ext uri="{0D108BD9-81ED-4DB2-BD59-A6C34878D82A}">
                    <a16:rowId xmlns:a16="http://schemas.microsoft.com/office/drawing/2014/main" val="802378761"/>
                  </a:ext>
                </a:extLst>
              </a:tr>
            </a:tbl>
          </a:graphicData>
        </a:graphic>
      </p:graphicFrame>
    </p:spTree>
    <p:extLst>
      <p:ext uri="{BB962C8B-B14F-4D97-AF65-F5344CB8AC3E}">
        <p14:creationId xmlns:p14="http://schemas.microsoft.com/office/powerpoint/2010/main" val="2013286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 Box 58">
            <a:extLst>
              <a:ext uri="{FF2B5EF4-FFF2-40B4-BE49-F238E27FC236}">
                <a16:creationId xmlns:a16="http://schemas.microsoft.com/office/drawing/2014/main" id="{DA9E6455-D0A6-4875-93D3-BF4C5A2542DA}"/>
              </a:ext>
            </a:extLst>
          </p:cNvPr>
          <p:cNvSpPr txBox="1">
            <a:spLocks noChangeArrowheads="1"/>
          </p:cNvSpPr>
          <p:nvPr/>
        </p:nvSpPr>
        <p:spPr bwMode="auto">
          <a:xfrm>
            <a:off x="2037" y="990540"/>
            <a:ext cx="5328000" cy="2646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buClr>
                <a:srgbClr val="336699"/>
              </a:buClr>
              <a:tabLst>
                <a:tab pos="176213" algn="l"/>
              </a:tabLst>
            </a:pPr>
            <a:r>
              <a:rPr lang="ja-JP" altLang="en-US" b="0" dirty="0">
                <a:latin typeface="MS UI Gothic" panose="020B0600070205080204" pitchFamily="50" charset="-128"/>
                <a:ea typeface="MS UI Gothic" panose="020B0600070205080204" pitchFamily="50" charset="-128"/>
              </a:rPr>
              <a:t>＜パソコン＞</a:t>
            </a:r>
            <a:endParaRPr lang="en-US" altLang="ja-JP" b="0" dirty="0">
              <a:latin typeface="MS UI Gothic" panose="020B0600070205080204" pitchFamily="50" charset="-128"/>
              <a:ea typeface="MS UI Gothic" panose="020B0600070205080204" pitchFamily="50" charset="-128"/>
            </a:endParaRPr>
          </a:p>
          <a:p>
            <a:pPr marL="171450" indent="-171450" eaLnBrk="1" hangingPunct="1">
              <a:spcBef>
                <a:spcPct val="0"/>
              </a:spcBef>
              <a:spcAft>
                <a:spcPct val="0"/>
              </a:spcAft>
              <a:buClr>
                <a:srgbClr val="336699"/>
              </a:buClr>
              <a:buFont typeface="Wingdings" panose="05000000000000000000" pitchFamily="2" charset="2"/>
              <a:buChar char="l"/>
              <a:tabLst>
                <a:tab pos="176213" algn="l"/>
              </a:tabLst>
            </a:pPr>
            <a:r>
              <a:rPr lang="en-US" altLang="ja-JP" b="0" dirty="0">
                <a:latin typeface="MS UI Gothic" panose="020B0600070205080204" pitchFamily="50" charset="-128"/>
                <a:ea typeface="MS UI Gothic" panose="020B0600070205080204" pitchFamily="50" charset="-128"/>
              </a:rPr>
              <a:t>OS</a:t>
            </a:r>
            <a:r>
              <a:rPr lang="ja-JP" altLang="en-US" b="0" dirty="0">
                <a:latin typeface="MS UI Gothic" panose="020B0600070205080204" pitchFamily="50" charset="-128"/>
                <a:ea typeface="MS UI Gothic" panose="020B0600070205080204" pitchFamily="50" charset="-128"/>
              </a:rPr>
              <a:t>・ソフトウェアは</a:t>
            </a:r>
            <a:r>
              <a:rPr lang="ja-JP" altLang="en-US" b="0" dirty="0">
                <a:solidFill>
                  <a:srgbClr val="FF0000"/>
                </a:solidFill>
                <a:latin typeface="MS UI Gothic" panose="020B0600070205080204" pitchFamily="50" charset="-128"/>
                <a:ea typeface="MS UI Gothic" panose="020B0600070205080204" pitchFamily="50" charset="-128"/>
              </a:rPr>
              <a:t>インターネットに接続した状態で自動更新を有効にして最新の更新プログラムをインストールする。</a:t>
            </a:r>
            <a:endParaRPr lang="en-US" altLang="ja-JP" b="0" dirty="0">
              <a:solidFill>
                <a:srgbClr val="FF0000"/>
              </a:solidFill>
              <a:latin typeface="MS UI Gothic" panose="020B0600070205080204" pitchFamily="50" charset="-128"/>
              <a:ea typeface="MS UI Gothic" panose="020B0600070205080204" pitchFamily="50" charset="-128"/>
            </a:endParaRPr>
          </a:p>
          <a:p>
            <a:pPr marL="171450" indent="-171450" eaLnBrk="1" hangingPunct="1">
              <a:buClr>
                <a:srgbClr val="336699"/>
              </a:buClr>
              <a:buFont typeface="Wingdings" panose="05000000000000000000" pitchFamily="2" charset="2"/>
              <a:buChar char="l"/>
            </a:pPr>
            <a:r>
              <a:rPr lang="ja-JP" altLang="en-US" b="0" dirty="0">
                <a:latin typeface="MS UI Gothic" panose="020B0600070205080204" pitchFamily="50" charset="-128"/>
                <a:ea typeface="MS UI Gothic" panose="020B0600070205080204" pitchFamily="50" charset="-128"/>
              </a:rPr>
              <a:t>ウイルス対策ソフトの定義ファイルは</a:t>
            </a:r>
            <a:r>
              <a:rPr lang="ja-JP" altLang="en-US" b="0" dirty="0">
                <a:solidFill>
                  <a:srgbClr val="FF0000"/>
                </a:solidFill>
                <a:latin typeface="MS UI Gothic" panose="020B0600070205080204" pitchFamily="50" charset="-128"/>
                <a:ea typeface="MS UI Gothic" panose="020B0600070205080204" pitchFamily="50" charset="-128"/>
              </a:rPr>
              <a:t>自動で更新する。</a:t>
            </a:r>
            <a:endParaRPr lang="en-US" altLang="ja-JP" b="0" dirty="0">
              <a:solidFill>
                <a:srgbClr val="FF0000"/>
              </a:solidFill>
              <a:latin typeface="MS UI Gothic" panose="020B0600070205080204" pitchFamily="50" charset="-128"/>
              <a:ea typeface="MS UI Gothic" panose="020B0600070205080204" pitchFamily="50" charset="-128"/>
            </a:endParaRPr>
          </a:p>
          <a:p>
            <a:pPr marL="171450" indent="-171450" eaLnBrk="1" hangingPunct="1">
              <a:buClr>
                <a:srgbClr val="336699"/>
              </a:buClr>
              <a:buFont typeface="Wingdings" panose="05000000000000000000" pitchFamily="2" charset="2"/>
              <a:buChar char="l"/>
            </a:pPr>
            <a:r>
              <a:rPr lang="ja-JP" altLang="en-US" b="0" dirty="0">
                <a:latin typeface="MS UI Gothic" panose="020B0600070205080204" pitchFamily="50" charset="-128"/>
                <a:ea typeface="MS UI Gothic" panose="020B0600070205080204" pitchFamily="50" charset="-128"/>
              </a:rPr>
              <a:t>社内標準外ソフトウェアのインストールは</a:t>
            </a:r>
            <a:r>
              <a:rPr lang="ja-JP" altLang="en-US" b="0" dirty="0">
                <a:solidFill>
                  <a:srgbClr val="FF0000"/>
                </a:solidFill>
                <a:latin typeface="MS UI Gothic" panose="020B0600070205080204" pitchFamily="50" charset="-128"/>
                <a:ea typeface="MS UI Gothic" panose="020B0600070205080204" pitchFamily="50" charset="-128"/>
              </a:rPr>
              <a:t>禁止する。</a:t>
            </a:r>
            <a:endParaRPr lang="en-US" altLang="ja-JP" b="0" dirty="0">
              <a:solidFill>
                <a:srgbClr val="FF0000"/>
              </a:solidFill>
              <a:latin typeface="MS UI Gothic" panose="020B0600070205080204" pitchFamily="50" charset="-128"/>
              <a:ea typeface="MS UI Gothic" panose="020B0600070205080204" pitchFamily="50" charset="-128"/>
            </a:endParaRPr>
          </a:p>
          <a:p>
            <a:pPr eaLnBrk="1" hangingPunct="1">
              <a:spcBef>
                <a:spcPts val="600"/>
              </a:spcBef>
              <a:buClr>
                <a:srgbClr val="336699"/>
              </a:buClr>
            </a:pPr>
            <a:r>
              <a:rPr lang="ja-JP" altLang="en-US" b="0" dirty="0">
                <a:latin typeface="MS UI Gothic" panose="020B0600070205080204" pitchFamily="50" charset="-128"/>
                <a:ea typeface="MS UI Gothic" panose="020B0600070205080204" pitchFamily="50" charset="-128"/>
              </a:rPr>
              <a:t>＜スマホ・タブレット＞</a:t>
            </a:r>
            <a:endParaRPr lang="en-US" altLang="ja-JP" b="0" dirty="0">
              <a:latin typeface="MS UI Gothic" panose="020B0600070205080204" pitchFamily="50" charset="-128"/>
              <a:ea typeface="MS UI Gothic" panose="020B0600070205080204" pitchFamily="50" charset="-128"/>
            </a:endParaRPr>
          </a:p>
          <a:p>
            <a:pPr marL="171450" indent="-171450" eaLnBrk="1" hangingPunct="1">
              <a:buClr>
                <a:srgbClr val="336699"/>
              </a:buClr>
              <a:buFont typeface="Wingdings" panose="05000000000000000000" pitchFamily="2" charset="2"/>
              <a:buChar char="l"/>
            </a:pPr>
            <a:r>
              <a:rPr lang="ja-JP" altLang="en-US" b="0" dirty="0">
                <a:solidFill>
                  <a:srgbClr val="FF0000"/>
                </a:solidFill>
                <a:latin typeface="MS UI Gothic" panose="020B0600070205080204" pitchFamily="50" charset="-128"/>
                <a:ea typeface="MS UI Gothic" panose="020B0600070205080204" pitchFamily="50" charset="-128"/>
              </a:rPr>
              <a:t>指定された</a:t>
            </a:r>
            <a:r>
              <a:rPr lang="en-US" altLang="ja-JP" b="0" dirty="0">
                <a:solidFill>
                  <a:srgbClr val="FF0000"/>
                </a:solidFill>
                <a:latin typeface="MS UI Gothic" panose="020B0600070205080204" pitchFamily="50" charset="-128"/>
                <a:ea typeface="MS UI Gothic" panose="020B0600070205080204" pitchFamily="50" charset="-128"/>
              </a:rPr>
              <a:t>MDM</a:t>
            </a:r>
            <a:r>
              <a:rPr lang="ja-JP" altLang="en-US" b="0" dirty="0">
                <a:solidFill>
                  <a:srgbClr val="FF0000"/>
                </a:solidFill>
                <a:latin typeface="MS UI Gothic" panose="020B0600070205080204" pitchFamily="50" charset="-128"/>
                <a:ea typeface="MS UI Gothic" panose="020B0600070205080204" pitchFamily="50" charset="-128"/>
              </a:rPr>
              <a:t>（モバイル機器管理）エージェントをインストールする。</a:t>
            </a:r>
            <a:endParaRPr lang="en-US" altLang="ja-JP" b="0" dirty="0">
              <a:solidFill>
                <a:srgbClr val="FF0000"/>
              </a:solidFill>
              <a:latin typeface="MS UI Gothic" panose="020B0600070205080204" pitchFamily="50" charset="-128"/>
              <a:ea typeface="MS UI Gothic" panose="020B0600070205080204" pitchFamily="50" charset="-128"/>
            </a:endParaRPr>
          </a:p>
          <a:p>
            <a:pPr marL="171450" indent="-171450" eaLnBrk="1" hangingPunct="1">
              <a:buClr>
                <a:srgbClr val="336699"/>
              </a:buClr>
              <a:buFont typeface="Wingdings" panose="05000000000000000000" pitchFamily="2" charset="2"/>
              <a:buChar char="l"/>
            </a:pPr>
            <a:r>
              <a:rPr lang="en-US" altLang="ja-JP" b="0" dirty="0">
                <a:latin typeface="MS UI Gothic" panose="020B0600070205080204" pitchFamily="50" charset="-128"/>
                <a:ea typeface="MS UI Gothic" panose="020B0600070205080204" pitchFamily="50" charset="-128"/>
              </a:rPr>
              <a:t>OS</a:t>
            </a:r>
            <a:r>
              <a:rPr lang="ja-JP" altLang="en-US" b="0" dirty="0">
                <a:latin typeface="MS UI Gothic" panose="020B0600070205080204" pitchFamily="50" charset="-128"/>
                <a:ea typeface="MS UI Gothic" panose="020B0600070205080204" pitchFamily="50" charset="-128"/>
              </a:rPr>
              <a:t>は以下を参考にして</a:t>
            </a:r>
            <a:r>
              <a:rPr lang="ja-JP" altLang="en-US" b="0" dirty="0">
                <a:solidFill>
                  <a:srgbClr val="FF0000"/>
                </a:solidFill>
                <a:latin typeface="MS UI Gothic" panose="020B0600070205080204" pitchFamily="50" charset="-128"/>
                <a:ea typeface="MS UI Gothic" panose="020B0600070205080204" pitchFamily="50" charset="-128"/>
              </a:rPr>
              <a:t>自動で更新する。</a:t>
            </a:r>
            <a:endParaRPr lang="en-US" altLang="ja-JP" b="0" dirty="0">
              <a:solidFill>
                <a:srgbClr val="FF0000"/>
              </a:solidFill>
              <a:latin typeface="MS UI Gothic" panose="020B0600070205080204" pitchFamily="50" charset="-128"/>
              <a:ea typeface="MS UI Gothic" panose="020B0600070205080204" pitchFamily="50" charset="-128"/>
            </a:endParaRPr>
          </a:p>
          <a:p>
            <a:pPr marL="342900" indent="-171450" eaLnBrk="1" hangingPunct="1">
              <a:buClr>
                <a:srgbClr val="336699"/>
              </a:buClr>
              <a:buFont typeface="Wingdings" panose="05000000000000000000" pitchFamily="2" charset="2"/>
              <a:buChar char="Ø"/>
            </a:pPr>
            <a:r>
              <a:rPr lang="en-US" altLang="ja-JP" b="0" dirty="0">
                <a:solidFill>
                  <a:srgbClr val="FF0000"/>
                </a:solidFill>
                <a:latin typeface="MS UI Gothic" panose="020B0600070205080204" pitchFamily="50" charset="-128"/>
                <a:ea typeface="MS UI Gothic" panose="020B0600070205080204" pitchFamily="50" charset="-128"/>
              </a:rPr>
              <a:t> </a:t>
            </a:r>
            <a:r>
              <a:rPr lang="en-US" altLang="ja-JP" b="0" dirty="0">
                <a:latin typeface="MS UI Gothic" panose="020B0600070205080204" pitchFamily="50" charset="-128"/>
                <a:ea typeface="MS UI Gothic" panose="020B0600070205080204" pitchFamily="50" charset="-128"/>
              </a:rPr>
              <a:t>Android</a:t>
            </a:r>
            <a:r>
              <a:rPr lang="ja-JP" altLang="en-US" b="0" dirty="0">
                <a:latin typeface="MS UI Gothic" panose="020B0600070205080204" pitchFamily="50" charset="-128"/>
                <a:ea typeface="MS UI Gothic" panose="020B0600070205080204" pitchFamily="50" charset="-128"/>
              </a:rPr>
              <a:t>端末の場合：</a:t>
            </a:r>
            <a:r>
              <a:rPr lang="ja-JP" altLang="en-US" b="0" dirty="0">
                <a:solidFill>
                  <a:srgbClr val="FF0000"/>
                </a:solidFill>
                <a:latin typeface="MS UI Gothic" panose="020B0600070205080204" pitchFamily="50" charset="-128"/>
                <a:ea typeface="MS UI Gothic" panose="020B0600070205080204" pitchFamily="50" charset="-128"/>
              </a:rPr>
              <a:t>機種毎の設定画面で自動システムアップデートを選択する。</a:t>
            </a:r>
          </a:p>
          <a:p>
            <a:pPr marL="342900" indent="-171450" eaLnBrk="1" hangingPunct="1">
              <a:buClr>
                <a:srgbClr val="336699"/>
              </a:buClr>
              <a:buFont typeface="Wingdings" panose="05000000000000000000" pitchFamily="2" charset="2"/>
              <a:buChar char="Ø"/>
            </a:pPr>
            <a:r>
              <a:rPr lang="en-US" altLang="ja-JP" b="0" dirty="0">
                <a:solidFill>
                  <a:srgbClr val="FF0000"/>
                </a:solidFill>
                <a:latin typeface="MS UI Gothic" panose="020B0600070205080204" pitchFamily="50" charset="-128"/>
                <a:ea typeface="MS UI Gothic" panose="020B0600070205080204" pitchFamily="50" charset="-128"/>
              </a:rPr>
              <a:t> </a:t>
            </a:r>
            <a:r>
              <a:rPr lang="en-US" altLang="ja-JP" b="0" dirty="0">
                <a:latin typeface="MS UI Gothic" panose="020B0600070205080204" pitchFamily="50" charset="-128"/>
                <a:ea typeface="MS UI Gothic" panose="020B0600070205080204" pitchFamily="50" charset="-128"/>
              </a:rPr>
              <a:t>iPhone</a:t>
            </a:r>
            <a:r>
              <a:rPr lang="ja-JP" altLang="en-US" b="0" dirty="0">
                <a:latin typeface="MS UI Gothic" panose="020B0600070205080204" pitchFamily="50" charset="-128"/>
                <a:ea typeface="MS UI Gothic" panose="020B0600070205080204" pitchFamily="50" charset="-128"/>
              </a:rPr>
              <a:t>の場合：</a:t>
            </a:r>
            <a:r>
              <a:rPr lang="ja-JP" altLang="en-US" b="0" dirty="0">
                <a:solidFill>
                  <a:srgbClr val="FF0000"/>
                </a:solidFill>
                <a:latin typeface="MS UI Gothic" panose="020B0600070205080204" pitchFamily="50" charset="-128"/>
                <a:ea typeface="MS UI Gothic" panose="020B0600070205080204" pitchFamily="50" charset="-128"/>
              </a:rPr>
              <a:t>デバイスの自動アップデートを有効にする。</a:t>
            </a:r>
            <a:endParaRPr lang="en-US" altLang="ja-JP" b="0" dirty="0">
              <a:solidFill>
                <a:srgbClr val="FF0000"/>
              </a:solidFill>
              <a:latin typeface="MS UI Gothic" panose="020B0600070205080204" pitchFamily="50" charset="-128"/>
              <a:ea typeface="MS UI Gothic" panose="020B0600070205080204" pitchFamily="50" charset="-128"/>
            </a:endParaRPr>
          </a:p>
          <a:p>
            <a:pPr marL="171450" indent="-171450" eaLnBrk="1" hangingPunct="1">
              <a:buClr>
                <a:srgbClr val="336699"/>
              </a:buClr>
              <a:buFont typeface="Wingdings" panose="05000000000000000000" pitchFamily="2" charset="2"/>
              <a:buChar char="l"/>
            </a:pPr>
            <a:r>
              <a:rPr lang="ja-JP" altLang="en-US" b="0" dirty="0">
                <a:latin typeface="MS UI Gothic" panose="020B0600070205080204" pitchFamily="50" charset="-128"/>
                <a:ea typeface="MS UI Gothic" panose="020B0600070205080204" pitchFamily="50" charset="-128"/>
              </a:rPr>
              <a:t>社内標準外アプリのインストールは</a:t>
            </a:r>
            <a:r>
              <a:rPr lang="ja-JP" altLang="en-US" b="0" dirty="0">
                <a:solidFill>
                  <a:srgbClr val="FF0000"/>
                </a:solidFill>
                <a:latin typeface="MS UI Gothic" panose="020B0600070205080204" pitchFamily="50" charset="-128"/>
                <a:ea typeface="MS UI Gothic" panose="020B0600070205080204" pitchFamily="50" charset="-128"/>
              </a:rPr>
              <a:t>禁止する。</a:t>
            </a:r>
            <a:endParaRPr lang="en-US" altLang="ja-JP" b="0" dirty="0">
              <a:solidFill>
                <a:srgbClr val="FF0000"/>
              </a:solidFill>
              <a:latin typeface="MS UI Gothic" panose="020B0600070205080204" pitchFamily="50" charset="-128"/>
              <a:ea typeface="MS UI Gothic" panose="020B0600070205080204" pitchFamily="50" charset="-128"/>
            </a:endParaRPr>
          </a:p>
          <a:p>
            <a:pPr eaLnBrk="1" hangingPunct="1">
              <a:spcBef>
                <a:spcPts val="600"/>
              </a:spcBef>
              <a:buClr>
                <a:srgbClr val="336699"/>
              </a:buClr>
            </a:pPr>
            <a:r>
              <a:rPr lang="ja-JP" altLang="en-US" b="0" dirty="0">
                <a:latin typeface="MS UI Gothic" panose="020B0600070205080204" pitchFamily="50" charset="-128"/>
                <a:ea typeface="MS UI Gothic" panose="020B0600070205080204" pitchFamily="50" charset="-128"/>
              </a:rPr>
              <a:t>＜</a:t>
            </a:r>
            <a:r>
              <a:rPr lang="en-US" altLang="ja-JP" b="0" dirty="0">
                <a:latin typeface="MS UI Gothic" panose="020B0600070205080204" pitchFamily="50" charset="-128"/>
                <a:ea typeface="MS UI Gothic" panose="020B0600070205080204" pitchFamily="50" charset="-128"/>
              </a:rPr>
              <a:t>USB</a:t>
            </a:r>
            <a:r>
              <a:rPr lang="ja-JP" altLang="en-US" b="0" dirty="0">
                <a:latin typeface="MS UI Gothic" panose="020B0600070205080204" pitchFamily="50" charset="-128"/>
                <a:ea typeface="MS UI Gothic" panose="020B0600070205080204" pitchFamily="50" charset="-128"/>
              </a:rPr>
              <a:t>メモリ＞</a:t>
            </a:r>
            <a:endParaRPr lang="en-US" altLang="ja-JP" b="0" dirty="0">
              <a:latin typeface="MS UI Gothic" panose="020B0600070205080204" pitchFamily="50" charset="-128"/>
              <a:ea typeface="MS UI Gothic" panose="020B0600070205080204" pitchFamily="50" charset="-128"/>
            </a:endParaRPr>
          </a:p>
          <a:p>
            <a:pPr marL="171450" indent="-171450" eaLnBrk="1" hangingPunct="1">
              <a:buClr>
                <a:srgbClr val="336699"/>
              </a:buClr>
              <a:buFont typeface="Wingdings" panose="05000000000000000000" pitchFamily="2" charset="2"/>
              <a:buChar char="l"/>
            </a:pPr>
            <a:r>
              <a:rPr lang="ja-JP" altLang="en-US" b="0" dirty="0">
                <a:solidFill>
                  <a:srgbClr val="FF0000"/>
                </a:solidFill>
                <a:latin typeface="MS UI Gothic" panose="020B0600070205080204" pitchFamily="50" charset="-128"/>
                <a:ea typeface="MS UI Gothic" panose="020B0600070205080204" pitchFamily="50" charset="-128"/>
              </a:rPr>
              <a:t>秘密情報または個人情報を保存して外出する場合は、ファイルを暗号化する。</a:t>
            </a:r>
            <a:endParaRPr lang="en-US" altLang="ja-JP" b="0" dirty="0">
              <a:solidFill>
                <a:srgbClr val="FF0000"/>
              </a:solidFill>
              <a:latin typeface="MS UI Gothic" panose="020B0600070205080204" pitchFamily="50" charset="-128"/>
              <a:ea typeface="MS UI Gothic" panose="020B0600070205080204" pitchFamily="50" charset="-128"/>
            </a:endParaRPr>
          </a:p>
        </p:txBody>
      </p:sp>
      <p:sp>
        <p:nvSpPr>
          <p:cNvPr id="62" name="正方形/長方形 61"/>
          <p:cNvSpPr/>
          <p:nvPr/>
        </p:nvSpPr>
        <p:spPr>
          <a:xfrm>
            <a:off x="2036" y="168"/>
            <a:ext cx="5328000" cy="540000"/>
          </a:xfrm>
          <a:prstGeom prst="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tIns="27473" bIns="27473" rtlCol="0" anchor="ctr"/>
          <a:lstStyle/>
          <a:p>
            <a:r>
              <a:rPr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a:t>
            </a:r>
            <a:r>
              <a:rPr lang="en-US" altLang="ja-JP"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 情報機器のセキュリティ</a:t>
            </a:r>
          </a:p>
        </p:txBody>
      </p:sp>
      <p:sp>
        <p:nvSpPr>
          <p:cNvPr id="23" name="スライド番号プレースホルダー 5">
            <a:extLst>
              <a:ext uri="{FF2B5EF4-FFF2-40B4-BE49-F238E27FC236}">
                <a16:creationId xmlns:a16="http://schemas.microsoft.com/office/drawing/2014/main" id="{663C2490-DCF0-4D90-8EDA-64544C545D07}"/>
              </a:ext>
            </a:extLst>
          </p:cNvPr>
          <p:cNvSpPr>
            <a:spLocks noGrp="1"/>
          </p:cNvSpPr>
          <p:nvPr>
            <p:ph type="sldNum" sz="quarter" idx="12"/>
          </p:nvPr>
        </p:nvSpPr>
        <p:spPr>
          <a:xfrm>
            <a:off x="4492487" y="7200000"/>
            <a:ext cx="799513" cy="360000"/>
          </a:xfrm>
        </p:spPr>
        <p:txBody>
          <a:bodyPr/>
          <a:lstStyle/>
          <a:p>
            <a:pPr algn="ctr"/>
            <a:r>
              <a:rPr kumimoji="1" lang="en-US" altLang="ja-JP" dirty="0"/>
              <a:t>&lt; </a:t>
            </a:r>
            <a:fld id="{BA1AACC8-012D-40C1-84DE-4014AE42646F}" type="slidenum">
              <a:rPr kumimoji="1" lang="ja-JP" altLang="en-US" smtClean="0"/>
              <a:pPr algn="ctr"/>
              <a:t>13</a:t>
            </a:fld>
            <a:r>
              <a:rPr kumimoji="1" lang="ja-JP" altLang="en-US" dirty="0"/>
              <a:t> </a:t>
            </a:r>
            <a:r>
              <a:rPr kumimoji="1" lang="en-US" altLang="ja-JP" dirty="0"/>
              <a:t>&gt;</a:t>
            </a:r>
            <a:endParaRPr kumimoji="1" lang="ja-JP" altLang="en-US" dirty="0"/>
          </a:p>
        </p:txBody>
      </p:sp>
      <p:grpSp>
        <p:nvGrpSpPr>
          <p:cNvPr id="2" name="グループ化 1">
            <a:extLst>
              <a:ext uri="{FF2B5EF4-FFF2-40B4-BE49-F238E27FC236}">
                <a16:creationId xmlns:a16="http://schemas.microsoft.com/office/drawing/2014/main" id="{9C551556-EDE7-4B41-8F37-F3DA1E84383D}"/>
              </a:ext>
            </a:extLst>
          </p:cNvPr>
          <p:cNvGrpSpPr/>
          <p:nvPr/>
        </p:nvGrpSpPr>
        <p:grpSpPr>
          <a:xfrm>
            <a:off x="98947" y="604626"/>
            <a:ext cx="2870590" cy="375666"/>
            <a:chOff x="98947" y="604626"/>
            <a:chExt cx="2870590" cy="375666"/>
          </a:xfrm>
        </p:grpSpPr>
        <p:sp>
          <p:nvSpPr>
            <p:cNvPr id="15" name="Line 55">
              <a:extLst>
                <a:ext uri="{FF2B5EF4-FFF2-40B4-BE49-F238E27FC236}">
                  <a16:creationId xmlns:a16="http://schemas.microsoft.com/office/drawing/2014/main" id="{72C6C474-4FDA-44E2-905C-1D9FCA4B8611}"/>
                </a:ext>
              </a:extLst>
            </p:cNvPr>
            <p:cNvSpPr>
              <a:spLocks noChangeShapeType="1"/>
            </p:cNvSpPr>
            <p:nvPr/>
          </p:nvSpPr>
          <p:spPr bwMode="auto">
            <a:xfrm>
              <a:off x="107999" y="612000"/>
              <a:ext cx="2520000" cy="0"/>
            </a:xfrm>
            <a:prstGeom prst="line">
              <a:avLst/>
            </a:prstGeom>
            <a:noFill/>
            <a:ln w="15875">
              <a:solidFill>
                <a:srgbClr val="336699"/>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20" name="Line 55">
              <a:extLst>
                <a:ext uri="{FF2B5EF4-FFF2-40B4-BE49-F238E27FC236}">
                  <a16:creationId xmlns:a16="http://schemas.microsoft.com/office/drawing/2014/main" id="{6F45EAE5-A026-4513-BEBC-17D8D2146F9C}"/>
                </a:ext>
              </a:extLst>
            </p:cNvPr>
            <p:cNvSpPr>
              <a:spLocks noChangeShapeType="1"/>
            </p:cNvSpPr>
            <p:nvPr/>
          </p:nvSpPr>
          <p:spPr bwMode="auto">
            <a:xfrm>
              <a:off x="107999" y="980292"/>
              <a:ext cx="2520000" cy="0"/>
            </a:xfrm>
            <a:prstGeom prst="line">
              <a:avLst/>
            </a:prstGeom>
            <a:noFill/>
            <a:ln w="15875">
              <a:solidFill>
                <a:srgbClr val="336699"/>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21" name="テキスト ボックス 20">
              <a:extLst>
                <a:ext uri="{FF2B5EF4-FFF2-40B4-BE49-F238E27FC236}">
                  <a16:creationId xmlns:a16="http://schemas.microsoft.com/office/drawing/2014/main" id="{BC4545B2-7149-407C-B54C-F09E2C01FBEF}"/>
                </a:ext>
              </a:extLst>
            </p:cNvPr>
            <p:cNvSpPr txBox="1"/>
            <p:nvPr/>
          </p:nvSpPr>
          <p:spPr>
            <a:xfrm>
              <a:off x="98947" y="604626"/>
              <a:ext cx="2870590" cy="374077"/>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社有機器を利用する場合</a:t>
              </a:r>
            </a:p>
          </p:txBody>
        </p:sp>
      </p:grpSp>
      <p:pic>
        <p:nvPicPr>
          <p:cNvPr id="5" name="図 4">
            <a:extLst>
              <a:ext uri="{FF2B5EF4-FFF2-40B4-BE49-F238E27FC236}">
                <a16:creationId xmlns:a16="http://schemas.microsoft.com/office/drawing/2014/main" id="{55D26090-C1E4-28B1-0E05-114910C475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32828" y="6186701"/>
            <a:ext cx="1280634" cy="1280634"/>
          </a:xfrm>
          <a:prstGeom prst="rect">
            <a:avLst/>
          </a:prstGeom>
        </p:spPr>
      </p:pic>
    </p:spTree>
    <p:extLst>
      <p:ext uri="{BB962C8B-B14F-4D97-AF65-F5344CB8AC3E}">
        <p14:creationId xmlns:p14="http://schemas.microsoft.com/office/powerpoint/2010/main" val="985202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58">
            <a:extLst>
              <a:ext uri="{FF2B5EF4-FFF2-40B4-BE49-F238E27FC236}">
                <a16:creationId xmlns:a16="http://schemas.microsoft.com/office/drawing/2014/main" id="{6562889C-7EEE-47C8-A854-2860C4DD31EB}"/>
              </a:ext>
            </a:extLst>
          </p:cNvPr>
          <p:cNvSpPr txBox="1">
            <a:spLocks noChangeArrowheads="1"/>
          </p:cNvSpPr>
          <p:nvPr/>
        </p:nvSpPr>
        <p:spPr bwMode="auto">
          <a:xfrm>
            <a:off x="531" y="1019268"/>
            <a:ext cx="5328000" cy="606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spcBef>
                <a:spcPct val="0"/>
              </a:spcBef>
              <a:spcAft>
                <a:spcPct val="0"/>
              </a:spcAft>
              <a:buClr>
                <a:srgbClr val="C00000"/>
              </a:buClr>
              <a:tabLst>
                <a:tab pos="85725" algn="l"/>
              </a:tabLst>
            </a:pPr>
            <a:r>
              <a:rPr lang="ja-JP" altLang="en-US" b="0" dirty="0">
                <a:latin typeface="MS UI Gothic" panose="020B0600070205080204" pitchFamily="50" charset="-128"/>
                <a:ea typeface="MS UI Gothic" panose="020B0600070205080204" pitchFamily="50" charset="-128"/>
              </a:rPr>
              <a:t>＜パソコン＞</a:t>
            </a:r>
            <a:endParaRPr lang="en-US" altLang="ja-JP" b="0" dirty="0">
              <a:latin typeface="MS UI Gothic" panose="020B0600070205080204" pitchFamily="50" charset="-128"/>
              <a:ea typeface="MS UI Gothic" panose="020B0600070205080204" pitchFamily="50" charset="-128"/>
            </a:endParaRPr>
          </a:p>
          <a:p>
            <a:pPr marL="171450" indent="-171450" eaLnBrk="1" hangingPunct="1">
              <a:buClr>
                <a:srgbClr val="336699"/>
              </a:buClr>
              <a:buFont typeface="Wingdings" panose="05000000000000000000" pitchFamily="2" charset="2"/>
              <a:buChar char="l"/>
              <a:tabLst>
                <a:tab pos="176213" algn="l"/>
              </a:tabLst>
            </a:pPr>
            <a:r>
              <a:rPr lang="ja-JP" altLang="en-US" b="0" dirty="0">
                <a:solidFill>
                  <a:srgbClr val="FF0000"/>
                </a:solidFill>
                <a:latin typeface="MS UI Gothic" panose="020B0600070205080204" pitchFamily="50" charset="-128"/>
                <a:ea typeface="MS UI Gothic" panose="020B0600070205080204" pitchFamily="50" charset="-128"/>
              </a:rPr>
              <a:t>テレワーク専用のアカウントを追加し、ログインパスワードを設定する。</a:t>
            </a:r>
            <a:endParaRPr lang="en-US" altLang="ja-JP" b="0" dirty="0">
              <a:solidFill>
                <a:srgbClr val="FF0000"/>
              </a:solidFill>
              <a:latin typeface="MS UI Gothic" panose="020B0600070205080204" pitchFamily="50" charset="-128"/>
              <a:ea typeface="MS UI Gothic" panose="020B0600070205080204" pitchFamily="50" charset="-128"/>
            </a:endParaRPr>
          </a:p>
          <a:p>
            <a:pPr marL="171450" indent="-171450" eaLnBrk="1" hangingPunct="1">
              <a:buClr>
                <a:srgbClr val="336699"/>
              </a:buClr>
              <a:buFont typeface="Wingdings" panose="05000000000000000000" pitchFamily="2" charset="2"/>
              <a:buChar char="l"/>
              <a:tabLst>
                <a:tab pos="176213" algn="l"/>
              </a:tabLst>
            </a:pPr>
            <a:r>
              <a:rPr lang="ja-JP" altLang="en-US" b="0" dirty="0">
                <a:latin typeface="MS UI Gothic" panose="020B0600070205080204" pitchFamily="50" charset="-128"/>
                <a:ea typeface="MS UI Gothic" panose="020B0600070205080204" pitchFamily="50" charset="-128"/>
              </a:rPr>
              <a:t>会社がライセンスを取得した</a:t>
            </a:r>
            <a:r>
              <a:rPr lang="ja-JP" altLang="en-US" b="0" dirty="0">
                <a:solidFill>
                  <a:srgbClr val="FF0000"/>
                </a:solidFill>
                <a:latin typeface="MS UI Gothic" panose="020B0600070205080204" pitchFamily="50" charset="-128"/>
                <a:ea typeface="MS UI Gothic" panose="020B0600070205080204" pitchFamily="50" charset="-128"/>
              </a:rPr>
              <a:t>ソフトウェアおよびウイルス対策ソフトをインストールする。</a:t>
            </a:r>
            <a:endParaRPr lang="en-US" altLang="ja-JP" b="0" dirty="0">
              <a:solidFill>
                <a:srgbClr val="FF0000"/>
              </a:solidFill>
              <a:latin typeface="MS UI Gothic" panose="020B0600070205080204" pitchFamily="50" charset="-128"/>
              <a:ea typeface="MS UI Gothic" panose="020B0600070205080204" pitchFamily="50" charset="-128"/>
            </a:endParaRPr>
          </a:p>
          <a:p>
            <a:pPr marL="171450" indent="-171450" eaLnBrk="1" hangingPunct="1">
              <a:buClr>
                <a:srgbClr val="336699"/>
              </a:buClr>
              <a:buFont typeface="Wingdings" panose="05000000000000000000" pitchFamily="2" charset="2"/>
              <a:buChar char="l"/>
              <a:tabLst>
                <a:tab pos="176213" algn="l"/>
              </a:tabLst>
            </a:pPr>
            <a:r>
              <a:rPr lang="ja-JP" altLang="en-US" b="0" dirty="0">
                <a:latin typeface="MS UI Gothic" panose="020B0600070205080204" pitchFamily="50" charset="-128"/>
                <a:ea typeface="MS UI Gothic" panose="020B0600070205080204" pitchFamily="50" charset="-128"/>
              </a:rPr>
              <a:t>業務で社内標準外ソフトウェアを利用する必要がある場合は、</a:t>
            </a:r>
            <a:r>
              <a:rPr lang="ja-JP" altLang="en-US" b="0" dirty="0">
                <a:solidFill>
                  <a:srgbClr val="FF0000"/>
                </a:solidFill>
                <a:latin typeface="MS UI Gothic" panose="020B0600070205080204" pitchFamily="50" charset="-128"/>
                <a:ea typeface="MS UI Gothic" panose="020B0600070205080204" pitchFamily="50" charset="-128"/>
              </a:rPr>
              <a:t>総務部システム担当</a:t>
            </a:r>
            <a:r>
              <a:rPr lang="ja-JP" altLang="en-US" b="0" dirty="0">
                <a:latin typeface="MS UI Gothic" panose="020B0600070205080204" pitchFamily="50" charset="-128"/>
                <a:ea typeface="MS UI Gothic" panose="020B0600070205080204" pitchFamily="50" charset="-128"/>
              </a:rPr>
              <a:t>に許可を得る。</a:t>
            </a:r>
            <a:endParaRPr lang="en-US" altLang="ja-JP" b="0" dirty="0">
              <a:solidFill>
                <a:srgbClr val="FF0000"/>
              </a:solidFill>
              <a:latin typeface="MS UI Gothic" panose="020B0600070205080204" pitchFamily="50" charset="-128"/>
              <a:ea typeface="MS UI Gothic" panose="020B0600070205080204" pitchFamily="50" charset="-128"/>
            </a:endParaRPr>
          </a:p>
          <a:p>
            <a:pPr marL="171450" indent="-171450" eaLnBrk="1" hangingPunct="1">
              <a:buClr>
                <a:srgbClr val="336699"/>
              </a:buClr>
              <a:buFont typeface="Wingdings" panose="05000000000000000000" pitchFamily="2" charset="2"/>
              <a:buChar char="l"/>
              <a:tabLst>
                <a:tab pos="176213" algn="l"/>
              </a:tabLst>
            </a:pPr>
            <a:r>
              <a:rPr lang="ja-JP" altLang="en-US" b="0" dirty="0">
                <a:latin typeface="MS UI Gothic" panose="020B0600070205080204" pitchFamily="50" charset="-128"/>
                <a:ea typeface="MS UI Gothic" panose="020B0600070205080204" pitchFamily="50" charset="-128"/>
              </a:rPr>
              <a:t>利用開始時に</a:t>
            </a:r>
            <a:r>
              <a:rPr lang="ja-JP" altLang="en-US" b="0" dirty="0">
                <a:solidFill>
                  <a:srgbClr val="FF0000"/>
                </a:solidFill>
                <a:latin typeface="MS UI Gothic" panose="020B0600070205080204" pitchFamily="50" charset="-128"/>
                <a:ea typeface="MS UI Gothic" panose="020B0600070205080204" pitchFamily="50" charset="-128"/>
              </a:rPr>
              <a:t>ウイルス対策ソフトで</a:t>
            </a:r>
            <a:r>
              <a:rPr lang="en-US" altLang="ja-JP" b="0" dirty="0">
                <a:solidFill>
                  <a:srgbClr val="FF0000"/>
                </a:solidFill>
                <a:latin typeface="MS UI Gothic" panose="020B0600070205080204" pitchFamily="50" charset="-128"/>
                <a:ea typeface="MS UI Gothic" panose="020B0600070205080204" pitchFamily="50" charset="-128"/>
              </a:rPr>
              <a:t>PC</a:t>
            </a:r>
            <a:r>
              <a:rPr lang="ja-JP" altLang="en-US" b="0" dirty="0">
                <a:solidFill>
                  <a:srgbClr val="FF0000"/>
                </a:solidFill>
                <a:latin typeface="MS UI Gothic" panose="020B0600070205080204" pitchFamily="50" charset="-128"/>
                <a:ea typeface="MS UI Gothic" panose="020B0600070205080204" pitchFamily="50" charset="-128"/>
              </a:rPr>
              <a:t>全体をフルスキャンする。</a:t>
            </a:r>
            <a:endParaRPr lang="en-US" altLang="ja-JP" b="0" dirty="0">
              <a:solidFill>
                <a:srgbClr val="FF0000"/>
              </a:solidFill>
              <a:latin typeface="MS UI Gothic" panose="020B0600070205080204" pitchFamily="50" charset="-128"/>
              <a:ea typeface="MS UI Gothic" panose="020B0600070205080204" pitchFamily="50" charset="-128"/>
            </a:endParaRPr>
          </a:p>
          <a:p>
            <a:pPr marL="171450" indent="-171450" eaLnBrk="1" hangingPunct="1">
              <a:buClr>
                <a:srgbClr val="336699"/>
              </a:buClr>
              <a:buFont typeface="Wingdings" panose="05000000000000000000" pitchFamily="2" charset="2"/>
              <a:buChar char="l"/>
              <a:tabLst>
                <a:tab pos="176213" algn="l"/>
              </a:tabLst>
            </a:pPr>
            <a:r>
              <a:rPr lang="en-US" altLang="ja-JP" b="0" dirty="0">
                <a:latin typeface="MS UI Gothic" panose="020B0600070205080204" pitchFamily="50" charset="-128"/>
                <a:ea typeface="MS UI Gothic" panose="020B0600070205080204" pitchFamily="50" charset="-128"/>
              </a:rPr>
              <a:t>OS</a:t>
            </a:r>
            <a:r>
              <a:rPr lang="ja-JP" altLang="en-US" b="0" dirty="0">
                <a:latin typeface="MS UI Gothic" panose="020B0600070205080204" pitchFamily="50" charset="-128"/>
                <a:ea typeface="MS UI Gothic" panose="020B0600070205080204" pitchFamily="50" charset="-128"/>
              </a:rPr>
              <a:t>・ソフトウェアは</a:t>
            </a:r>
            <a:r>
              <a:rPr lang="ja-JP" altLang="en-US" b="0" dirty="0">
                <a:solidFill>
                  <a:srgbClr val="FF0000"/>
                </a:solidFill>
                <a:latin typeface="MS UI Gothic" panose="020B0600070205080204" pitchFamily="50" charset="-128"/>
                <a:ea typeface="MS UI Gothic" panose="020B0600070205080204" pitchFamily="50" charset="-128"/>
              </a:rPr>
              <a:t>インターネットに接続した状態で自動更新を有効にして最新の更新プログラムをインストールする。</a:t>
            </a:r>
            <a:endParaRPr lang="en-US" altLang="ja-JP" b="0" dirty="0">
              <a:solidFill>
                <a:srgbClr val="FF0000"/>
              </a:solidFill>
              <a:latin typeface="MS UI Gothic" panose="020B0600070205080204" pitchFamily="50" charset="-128"/>
              <a:ea typeface="MS UI Gothic" panose="020B0600070205080204" pitchFamily="50" charset="-128"/>
            </a:endParaRPr>
          </a:p>
          <a:p>
            <a:pPr marL="171450" indent="-171450" eaLnBrk="1" hangingPunct="1">
              <a:buClr>
                <a:srgbClr val="336699"/>
              </a:buClr>
              <a:buFont typeface="Wingdings" panose="05000000000000000000" pitchFamily="2" charset="2"/>
              <a:buChar char="l"/>
              <a:tabLst>
                <a:tab pos="176213" algn="l"/>
              </a:tabLst>
            </a:pPr>
            <a:r>
              <a:rPr lang="ja-JP" altLang="en-US" b="0" dirty="0">
                <a:solidFill>
                  <a:srgbClr val="FF0000"/>
                </a:solidFill>
                <a:latin typeface="MS UI Gothic" panose="020B0600070205080204" pitchFamily="50" charset="-128"/>
                <a:ea typeface="MS UI Gothic" panose="020B0600070205080204" pitchFamily="50" charset="-128"/>
              </a:rPr>
              <a:t>ウイルス対策ソフトの定義ファイルは自動で更新する。</a:t>
            </a:r>
            <a:endParaRPr lang="en-US" altLang="ja-JP" b="0" dirty="0">
              <a:solidFill>
                <a:srgbClr val="FF0000"/>
              </a:solidFill>
              <a:latin typeface="MS UI Gothic" panose="020B0600070205080204" pitchFamily="50" charset="-128"/>
              <a:ea typeface="MS UI Gothic" panose="020B0600070205080204" pitchFamily="50" charset="-128"/>
            </a:endParaRPr>
          </a:p>
          <a:p>
            <a:pPr eaLnBrk="1" hangingPunct="1">
              <a:spcBef>
                <a:spcPts val="600"/>
              </a:spcBef>
              <a:buClr>
                <a:srgbClr val="336699"/>
              </a:buClr>
              <a:tabLst>
                <a:tab pos="176213" algn="l"/>
              </a:tabLst>
            </a:pPr>
            <a:endParaRPr lang="en-US" altLang="ja-JP" b="0" dirty="0">
              <a:latin typeface="MS UI Gothic" panose="020B0600070205080204" pitchFamily="50" charset="-128"/>
              <a:ea typeface="MS UI Gothic" panose="020B0600070205080204" pitchFamily="50" charset="-128"/>
            </a:endParaRPr>
          </a:p>
          <a:p>
            <a:pPr eaLnBrk="1" hangingPunct="1">
              <a:spcBef>
                <a:spcPts val="600"/>
              </a:spcBef>
              <a:buClr>
                <a:srgbClr val="336699"/>
              </a:buClr>
              <a:tabLst>
                <a:tab pos="176213" algn="l"/>
              </a:tabLst>
            </a:pPr>
            <a:r>
              <a:rPr lang="ja-JP" altLang="en-US" b="0" dirty="0">
                <a:latin typeface="MS UI Gothic" panose="020B0600070205080204" pitchFamily="50" charset="-128"/>
                <a:ea typeface="MS UI Gothic" panose="020B0600070205080204" pitchFamily="50" charset="-128"/>
              </a:rPr>
              <a:t>＜スマホ・タブレット＞</a:t>
            </a:r>
            <a:endParaRPr lang="en-US" altLang="ja-JP" b="0" dirty="0">
              <a:latin typeface="MS UI Gothic" panose="020B0600070205080204" pitchFamily="50" charset="-128"/>
              <a:ea typeface="MS UI Gothic" panose="020B0600070205080204" pitchFamily="50" charset="-128"/>
            </a:endParaRPr>
          </a:p>
          <a:p>
            <a:pPr marL="171450" indent="-171450" eaLnBrk="1" hangingPunct="1">
              <a:buClr>
                <a:srgbClr val="336699"/>
              </a:buClr>
              <a:buFont typeface="Wingdings" panose="05000000000000000000" pitchFamily="2" charset="2"/>
              <a:buChar char="l"/>
            </a:pPr>
            <a:r>
              <a:rPr lang="en-US" altLang="ja-JP" b="0" dirty="0">
                <a:latin typeface="MS UI Gothic" panose="020B0600070205080204" pitchFamily="50" charset="-128"/>
                <a:ea typeface="MS UI Gothic" panose="020B0600070205080204" pitchFamily="50" charset="-128"/>
              </a:rPr>
              <a:t>OS</a:t>
            </a:r>
            <a:r>
              <a:rPr lang="ja-JP" altLang="en-US" b="0" dirty="0">
                <a:latin typeface="MS UI Gothic" panose="020B0600070205080204" pitchFamily="50" charset="-128"/>
                <a:ea typeface="MS UI Gothic" panose="020B0600070205080204" pitchFamily="50" charset="-128"/>
              </a:rPr>
              <a:t>は以下を参考にして</a:t>
            </a:r>
            <a:r>
              <a:rPr lang="ja-JP" altLang="en-US" b="0" dirty="0">
                <a:solidFill>
                  <a:srgbClr val="FF0000"/>
                </a:solidFill>
                <a:latin typeface="MS UI Gothic" panose="020B0600070205080204" pitchFamily="50" charset="-128"/>
                <a:ea typeface="MS UI Gothic" panose="020B0600070205080204" pitchFamily="50" charset="-128"/>
              </a:rPr>
              <a:t>自動で更新する。</a:t>
            </a:r>
            <a:endParaRPr lang="en-US" altLang="ja-JP" b="0" dirty="0">
              <a:solidFill>
                <a:srgbClr val="FF0000"/>
              </a:solidFill>
              <a:latin typeface="MS UI Gothic" panose="020B0600070205080204" pitchFamily="50" charset="-128"/>
              <a:ea typeface="MS UI Gothic" panose="020B0600070205080204" pitchFamily="50" charset="-128"/>
            </a:endParaRPr>
          </a:p>
          <a:p>
            <a:pPr marL="342900" indent="-171450" eaLnBrk="1" hangingPunct="1">
              <a:buClr>
                <a:srgbClr val="336699"/>
              </a:buClr>
              <a:buFont typeface="Wingdings" panose="05000000000000000000" pitchFamily="2" charset="2"/>
              <a:buChar char="Ø"/>
            </a:pPr>
            <a:r>
              <a:rPr lang="en-US" altLang="ja-JP" b="0" dirty="0">
                <a:solidFill>
                  <a:srgbClr val="FF0000"/>
                </a:solidFill>
                <a:latin typeface="MS UI Gothic" panose="020B0600070205080204" pitchFamily="50" charset="-128"/>
                <a:ea typeface="MS UI Gothic" panose="020B0600070205080204" pitchFamily="50" charset="-128"/>
              </a:rPr>
              <a:t> </a:t>
            </a:r>
            <a:r>
              <a:rPr lang="en-US" altLang="ja-JP" b="0" dirty="0">
                <a:latin typeface="MS UI Gothic" panose="020B0600070205080204" pitchFamily="50" charset="-128"/>
                <a:ea typeface="MS UI Gothic" panose="020B0600070205080204" pitchFamily="50" charset="-128"/>
              </a:rPr>
              <a:t>Android</a:t>
            </a:r>
            <a:r>
              <a:rPr lang="ja-JP" altLang="en-US" b="0" dirty="0">
                <a:latin typeface="MS UI Gothic" panose="020B0600070205080204" pitchFamily="50" charset="-128"/>
                <a:ea typeface="MS UI Gothic" panose="020B0600070205080204" pitchFamily="50" charset="-128"/>
              </a:rPr>
              <a:t>端末の場合：</a:t>
            </a:r>
            <a:r>
              <a:rPr lang="ja-JP" altLang="en-US" b="0" dirty="0">
                <a:solidFill>
                  <a:srgbClr val="FF0000"/>
                </a:solidFill>
                <a:latin typeface="MS UI Gothic" panose="020B0600070205080204" pitchFamily="50" charset="-128"/>
                <a:ea typeface="MS UI Gothic" panose="020B0600070205080204" pitchFamily="50" charset="-128"/>
              </a:rPr>
              <a:t>機種毎の設定画面で自動システムアップデートを選択する。</a:t>
            </a:r>
          </a:p>
          <a:p>
            <a:pPr marL="342900" indent="-171450" eaLnBrk="1" hangingPunct="1">
              <a:buClr>
                <a:srgbClr val="336699"/>
              </a:buClr>
              <a:buFont typeface="Wingdings" panose="05000000000000000000" pitchFamily="2" charset="2"/>
              <a:buChar char="Ø"/>
            </a:pPr>
            <a:r>
              <a:rPr lang="en-US" altLang="ja-JP" b="0" dirty="0">
                <a:solidFill>
                  <a:srgbClr val="FF0000"/>
                </a:solidFill>
                <a:latin typeface="MS UI Gothic" panose="020B0600070205080204" pitchFamily="50" charset="-128"/>
                <a:ea typeface="MS UI Gothic" panose="020B0600070205080204" pitchFamily="50" charset="-128"/>
              </a:rPr>
              <a:t> </a:t>
            </a:r>
            <a:r>
              <a:rPr lang="en-US" altLang="ja-JP" b="0" dirty="0">
                <a:latin typeface="MS UI Gothic" panose="020B0600070205080204" pitchFamily="50" charset="-128"/>
                <a:ea typeface="MS UI Gothic" panose="020B0600070205080204" pitchFamily="50" charset="-128"/>
              </a:rPr>
              <a:t>iPhone</a:t>
            </a:r>
            <a:r>
              <a:rPr lang="ja-JP" altLang="en-US" b="0" dirty="0">
                <a:latin typeface="MS UI Gothic" panose="020B0600070205080204" pitchFamily="50" charset="-128"/>
                <a:ea typeface="MS UI Gothic" panose="020B0600070205080204" pitchFamily="50" charset="-128"/>
              </a:rPr>
              <a:t>の場合：</a:t>
            </a:r>
            <a:r>
              <a:rPr lang="ja-JP" altLang="en-US" b="0" dirty="0">
                <a:solidFill>
                  <a:srgbClr val="FF0000"/>
                </a:solidFill>
                <a:latin typeface="MS UI Gothic" panose="020B0600070205080204" pitchFamily="50" charset="-128"/>
                <a:ea typeface="MS UI Gothic" panose="020B0600070205080204" pitchFamily="50" charset="-128"/>
              </a:rPr>
              <a:t>デバイスの自動アップデートを有効にする。</a:t>
            </a:r>
            <a:endParaRPr lang="en-US" altLang="ja-JP" b="0" dirty="0">
              <a:solidFill>
                <a:srgbClr val="FF0000"/>
              </a:solidFill>
              <a:latin typeface="MS UI Gothic" panose="020B0600070205080204" pitchFamily="50" charset="-128"/>
              <a:ea typeface="MS UI Gothic" panose="020B0600070205080204" pitchFamily="50" charset="-128"/>
            </a:endParaRPr>
          </a:p>
          <a:p>
            <a:pPr marL="171450" indent="-171450" eaLnBrk="1" hangingPunct="1">
              <a:buClr>
                <a:srgbClr val="336699"/>
              </a:buClr>
              <a:buFont typeface="Wingdings" panose="05000000000000000000" pitchFamily="2" charset="2"/>
              <a:buChar char="l"/>
            </a:pPr>
            <a:r>
              <a:rPr lang="ja-JP" altLang="en-US" b="0" dirty="0">
                <a:latin typeface="MS UI Gothic" panose="020B0600070205080204" pitchFamily="50" charset="-128"/>
                <a:ea typeface="MS UI Gothic" panose="020B0600070205080204" pitchFamily="50" charset="-128"/>
              </a:rPr>
              <a:t>社内標準の</a:t>
            </a:r>
            <a:r>
              <a:rPr lang="ja-JP" altLang="en-US" b="0" dirty="0">
                <a:solidFill>
                  <a:srgbClr val="FF0000"/>
                </a:solidFill>
                <a:latin typeface="MS UI Gothic" panose="020B0600070205080204" pitchFamily="50" charset="-128"/>
                <a:ea typeface="MS UI Gothic" panose="020B0600070205080204" pitchFamily="50" charset="-128"/>
              </a:rPr>
              <a:t>セキュリティソフトをインストールする。</a:t>
            </a:r>
            <a:endParaRPr lang="en-US" altLang="ja-JP" b="0" dirty="0">
              <a:solidFill>
                <a:srgbClr val="FF0000"/>
              </a:solidFill>
              <a:latin typeface="MS UI Gothic" panose="020B0600070205080204" pitchFamily="50" charset="-128"/>
              <a:ea typeface="MS UI Gothic" panose="020B0600070205080204" pitchFamily="50" charset="-128"/>
            </a:endParaRPr>
          </a:p>
          <a:p>
            <a:pPr marL="171450" indent="-171450" eaLnBrk="1" hangingPunct="1">
              <a:buClr>
                <a:srgbClr val="336699"/>
              </a:buClr>
              <a:buFont typeface="Wingdings" panose="05000000000000000000" pitchFamily="2" charset="2"/>
              <a:buChar char="l"/>
              <a:tabLst>
                <a:tab pos="180975" algn="l"/>
              </a:tabLst>
            </a:pPr>
            <a:r>
              <a:rPr lang="ja-JP" altLang="en-US" b="0" dirty="0">
                <a:latin typeface="MS UI Gothic" panose="020B0600070205080204" pitchFamily="50" charset="-128"/>
                <a:ea typeface="MS UI Gothic" panose="020B0600070205080204" pitchFamily="50" charset="-128"/>
              </a:rPr>
              <a:t>業務を行うときは以下の社内標準アプリを公式マーケットから入手して利用する。</a:t>
            </a:r>
            <a:endParaRPr lang="en-US" altLang="ja-JP" b="0" dirty="0">
              <a:latin typeface="MS UI Gothic" panose="020B0600070205080204" pitchFamily="50" charset="-128"/>
              <a:ea typeface="MS UI Gothic" panose="020B0600070205080204" pitchFamily="50" charset="-128"/>
            </a:endParaRPr>
          </a:p>
          <a:p>
            <a:pPr marL="171450" indent="-171450" eaLnBrk="1" hangingPunct="1">
              <a:buClr>
                <a:srgbClr val="336699"/>
              </a:buClr>
              <a:buFont typeface="Wingdings" panose="05000000000000000000" pitchFamily="2" charset="2"/>
              <a:buChar char="l"/>
              <a:tabLst>
                <a:tab pos="180975" algn="l"/>
              </a:tabLst>
            </a:pPr>
            <a:r>
              <a:rPr lang="ja-JP" altLang="en-US" b="0" dirty="0">
                <a:latin typeface="MS UI Gothic" panose="020B0600070205080204" pitchFamily="50" charset="-128"/>
                <a:ea typeface="MS UI Gothic" panose="020B0600070205080204" pitchFamily="50" charset="-128"/>
              </a:rPr>
              <a:t>業務で社内標準外のアプリを利用する場合は、</a:t>
            </a:r>
            <a:r>
              <a:rPr lang="ja-JP" altLang="en-US" b="0" dirty="0">
                <a:solidFill>
                  <a:srgbClr val="FF0000"/>
                </a:solidFill>
                <a:latin typeface="MS UI Gothic" panose="020B0600070205080204" pitchFamily="50" charset="-128"/>
                <a:ea typeface="MS UI Gothic" panose="020B0600070205080204" pitchFamily="50" charset="-128"/>
              </a:rPr>
              <a:t>総務部システム担当</a:t>
            </a:r>
            <a:r>
              <a:rPr lang="ja-JP" altLang="en-US" b="0" dirty="0">
                <a:latin typeface="MS UI Gothic" panose="020B0600070205080204" pitchFamily="50" charset="-128"/>
                <a:ea typeface="MS UI Gothic" panose="020B0600070205080204" pitchFamily="50" charset="-128"/>
              </a:rPr>
              <a:t>に許可を得る。</a:t>
            </a:r>
            <a:endParaRPr lang="en-US" altLang="ja-JP" b="0" dirty="0">
              <a:latin typeface="MS UI Gothic" panose="020B0600070205080204" pitchFamily="50" charset="-128"/>
              <a:ea typeface="MS UI Gothic" panose="020B0600070205080204" pitchFamily="50" charset="-128"/>
            </a:endParaRPr>
          </a:p>
          <a:p>
            <a:pPr marL="171450" indent="-171450" eaLnBrk="1" hangingPunct="1">
              <a:buClr>
                <a:srgbClr val="336699"/>
              </a:buClr>
              <a:buFont typeface="Wingdings" panose="05000000000000000000" pitchFamily="2" charset="2"/>
              <a:buChar char="l"/>
              <a:tabLst>
                <a:tab pos="180975" algn="l"/>
              </a:tabLst>
            </a:pPr>
            <a:r>
              <a:rPr lang="ja-JP" altLang="en-US" b="0" dirty="0">
                <a:latin typeface="MS UI Gothic" panose="020B0600070205080204" pitchFamily="50" charset="-128"/>
                <a:ea typeface="MS UI Gothic" panose="020B0600070205080204" pitchFamily="50" charset="-128"/>
              </a:rPr>
              <a:t>不正な改造を行うことを禁止する（脱獄・</a:t>
            </a:r>
            <a:r>
              <a:rPr lang="en-US" altLang="ja-JP" b="0" dirty="0">
                <a:latin typeface="MS UI Gothic" panose="020B0600070205080204" pitchFamily="50" charset="-128"/>
                <a:ea typeface="MS UI Gothic" panose="020B0600070205080204" pitchFamily="50" charset="-128"/>
              </a:rPr>
              <a:t>root</a:t>
            </a:r>
            <a:r>
              <a:rPr lang="ja-JP" altLang="en-US" b="0" dirty="0">
                <a:latin typeface="MS UI Gothic" panose="020B0600070205080204" pitchFamily="50" charset="-128"/>
                <a:ea typeface="MS UI Gothic" panose="020B0600070205080204" pitchFamily="50" charset="-128"/>
              </a:rPr>
              <a:t>化）。</a:t>
            </a:r>
            <a:endParaRPr lang="en-US" altLang="ja-JP" b="0" dirty="0">
              <a:latin typeface="MS UI Gothic" panose="020B0600070205080204" pitchFamily="50" charset="-128"/>
              <a:ea typeface="MS UI Gothic" panose="020B0600070205080204" pitchFamily="50" charset="-128"/>
            </a:endParaRPr>
          </a:p>
          <a:p>
            <a:pPr eaLnBrk="1" hangingPunct="1">
              <a:spcBef>
                <a:spcPts val="600"/>
              </a:spcBef>
              <a:buClr>
                <a:srgbClr val="336699"/>
              </a:buClr>
            </a:pPr>
            <a:r>
              <a:rPr lang="ja-JP" altLang="en-US" b="0" dirty="0">
                <a:latin typeface="MS UI Gothic" panose="020B0600070205080204" pitchFamily="50" charset="-128"/>
                <a:ea typeface="MS UI Gothic" panose="020B0600070205080204" pitchFamily="50" charset="-128"/>
              </a:rPr>
              <a:t>＜社内標準アプリ＞</a:t>
            </a:r>
            <a:endParaRPr lang="en-US" altLang="ja-JP" b="0" dirty="0">
              <a:latin typeface="MS UI Gothic" panose="020B0600070205080204" pitchFamily="50" charset="-128"/>
              <a:ea typeface="MS UI Gothic" panose="020B0600070205080204" pitchFamily="50" charset="-128"/>
            </a:endParaRPr>
          </a:p>
          <a:p>
            <a:pPr eaLnBrk="1" hangingPunct="1">
              <a:spcBef>
                <a:spcPts val="600"/>
              </a:spcBef>
              <a:buClr>
                <a:srgbClr val="336699"/>
              </a:buClr>
            </a:pPr>
            <a:endParaRPr lang="en-US" altLang="ja-JP" b="0" dirty="0">
              <a:solidFill>
                <a:srgbClr val="FF0000"/>
              </a:solidFill>
              <a:latin typeface="MS UI Gothic" panose="020B0600070205080204" pitchFamily="50" charset="-128"/>
              <a:ea typeface="MS UI Gothic" panose="020B0600070205080204" pitchFamily="50" charset="-128"/>
            </a:endParaRPr>
          </a:p>
          <a:p>
            <a:pPr eaLnBrk="1" hangingPunct="1">
              <a:spcBef>
                <a:spcPts val="600"/>
              </a:spcBef>
              <a:buClr>
                <a:srgbClr val="336699"/>
              </a:buClr>
            </a:pPr>
            <a:endParaRPr lang="en-US" altLang="ja-JP" b="0" dirty="0">
              <a:solidFill>
                <a:srgbClr val="FF0000"/>
              </a:solidFill>
              <a:latin typeface="MS UI Gothic" panose="020B0600070205080204" pitchFamily="50" charset="-128"/>
              <a:ea typeface="MS UI Gothic" panose="020B0600070205080204" pitchFamily="50" charset="-128"/>
            </a:endParaRPr>
          </a:p>
          <a:p>
            <a:pPr eaLnBrk="1" hangingPunct="1">
              <a:spcBef>
                <a:spcPts val="600"/>
              </a:spcBef>
              <a:buClr>
                <a:srgbClr val="336699"/>
              </a:buClr>
            </a:pPr>
            <a:endParaRPr lang="en-US" altLang="ja-JP" b="0" dirty="0">
              <a:solidFill>
                <a:srgbClr val="FF0000"/>
              </a:solidFill>
              <a:latin typeface="MS UI Gothic" panose="020B0600070205080204" pitchFamily="50" charset="-128"/>
              <a:ea typeface="MS UI Gothic" panose="020B0600070205080204" pitchFamily="50" charset="-128"/>
            </a:endParaRPr>
          </a:p>
          <a:p>
            <a:pPr eaLnBrk="1" hangingPunct="1">
              <a:spcBef>
                <a:spcPts val="600"/>
              </a:spcBef>
              <a:buClr>
                <a:srgbClr val="336699"/>
              </a:buClr>
            </a:pPr>
            <a:endParaRPr lang="en-US" altLang="ja-JP" b="0" dirty="0">
              <a:solidFill>
                <a:srgbClr val="FF0000"/>
              </a:solidFill>
              <a:latin typeface="MS UI Gothic" panose="020B0600070205080204" pitchFamily="50" charset="-128"/>
              <a:ea typeface="MS UI Gothic" panose="020B0600070205080204" pitchFamily="50" charset="-128"/>
            </a:endParaRPr>
          </a:p>
          <a:p>
            <a:pPr marL="171450" eaLnBrk="1" hangingPunct="1">
              <a:buClr>
                <a:srgbClr val="336699"/>
              </a:buClr>
            </a:pPr>
            <a:endParaRPr lang="en-US" altLang="ja-JP" b="0" dirty="0">
              <a:solidFill>
                <a:srgbClr val="FF0000"/>
              </a:solidFill>
              <a:latin typeface="MS UI Gothic" panose="020B0600070205080204" pitchFamily="50" charset="-128"/>
              <a:ea typeface="MS UI Gothic" panose="020B0600070205080204" pitchFamily="50" charset="-128"/>
            </a:endParaRPr>
          </a:p>
          <a:p>
            <a:pPr marL="171450" eaLnBrk="1" hangingPunct="1">
              <a:buClr>
                <a:srgbClr val="336699"/>
              </a:buClr>
            </a:pPr>
            <a:endParaRPr lang="en-US" altLang="ja-JP" b="0" dirty="0">
              <a:solidFill>
                <a:srgbClr val="FF0000"/>
              </a:solidFill>
              <a:latin typeface="MS UI Gothic" panose="020B0600070205080204" pitchFamily="50" charset="-128"/>
              <a:ea typeface="MS UI Gothic" panose="020B0600070205080204" pitchFamily="50" charset="-128"/>
            </a:endParaRPr>
          </a:p>
          <a:p>
            <a:pPr eaLnBrk="1" hangingPunct="1">
              <a:buClr>
                <a:srgbClr val="336699"/>
              </a:buClr>
            </a:pPr>
            <a:r>
              <a:rPr lang="ja-JP" altLang="en-US" b="0" dirty="0">
                <a:latin typeface="MS UI Gothic" panose="020B0600070205080204" pitchFamily="50" charset="-128"/>
                <a:ea typeface="MS UI Gothic" panose="020B0600070205080204" pitchFamily="50" charset="-128"/>
              </a:rPr>
              <a:t>＜公式マーケット＞</a:t>
            </a:r>
            <a:endParaRPr lang="en-US" altLang="ja-JP" b="0" dirty="0">
              <a:latin typeface="MS UI Gothic" panose="020B0600070205080204" pitchFamily="50" charset="-128"/>
              <a:ea typeface="MS UI Gothic" panose="020B0600070205080204" pitchFamily="50" charset="-128"/>
            </a:endParaRPr>
          </a:p>
          <a:p>
            <a:pPr marL="342900" indent="-171450" eaLnBrk="1" hangingPunct="1">
              <a:buClr>
                <a:srgbClr val="336699"/>
              </a:buClr>
              <a:buFont typeface="Wingdings" panose="05000000000000000000" pitchFamily="2" charset="2"/>
              <a:buChar char="Ø"/>
            </a:pPr>
            <a:r>
              <a:rPr lang="en-US" altLang="ja-JP" b="0" dirty="0">
                <a:latin typeface="MS UI Gothic" panose="020B0600070205080204" pitchFamily="50" charset="-128"/>
                <a:ea typeface="MS UI Gothic" panose="020B0600070205080204" pitchFamily="50" charset="-128"/>
              </a:rPr>
              <a:t>Android</a:t>
            </a:r>
            <a:r>
              <a:rPr lang="ja-JP" altLang="en-US" b="0" dirty="0">
                <a:latin typeface="MS UI Gothic" panose="020B0600070205080204" pitchFamily="50" charset="-128"/>
                <a:ea typeface="MS UI Gothic" panose="020B0600070205080204" pitchFamily="50" charset="-128"/>
              </a:rPr>
              <a:t>端末：</a:t>
            </a:r>
            <a:r>
              <a:rPr lang="en-US" altLang="ja-JP" b="0" dirty="0">
                <a:latin typeface="MS UI Gothic" panose="020B0600070205080204" pitchFamily="50" charset="-128"/>
                <a:ea typeface="MS UI Gothic" panose="020B0600070205080204" pitchFamily="50" charset="-128"/>
              </a:rPr>
              <a:t>Google</a:t>
            </a:r>
            <a:r>
              <a:rPr lang="ja-JP" altLang="en-US" b="0" dirty="0">
                <a:latin typeface="MS UI Gothic" panose="020B0600070205080204" pitchFamily="50" charset="-128"/>
                <a:ea typeface="MS UI Gothic" panose="020B0600070205080204" pitchFamily="50" charset="-128"/>
              </a:rPr>
              <a:t>社「</a:t>
            </a:r>
            <a:r>
              <a:rPr lang="en-US" altLang="ja-JP" b="0" dirty="0">
                <a:latin typeface="MS UI Gothic" panose="020B0600070205080204" pitchFamily="50" charset="-128"/>
                <a:ea typeface="MS UI Gothic" panose="020B0600070205080204" pitchFamily="50" charset="-128"/>
              </a:rPr>
              <a:t>Google Play</a:t>
            </a:r>
            <a:r>
              <a:rPr lang="ja-JP" altLang="en-US" b="0" dirty="0">
                <a:latin typeface="MS UI Gothic" panose="020B0600070205080204" pitchFamily="50" charset="-128"/>
                <a:ea typeface="MS UI Gothic" panose="020B0600070205080204" pitchFamily="50" charset="-128"/>
              </a:rPr>
              <a:t>」</a:t>
            </a:r>
            <a:endParaRPr lang="en-US" altLang="ja-JP" b="0" dirty="0">
              <a:latin typeface="MS UI Gothic" panose="020B0600070205080204" pitchFamily="50" charset="-128"/>
              <a:ea typeface="MS UI Gothic" panose="020B0600070205080204" pitchFamily="50" charset="-128"/>
            </a:endParaRPr>
          </a:p>
          <a:p>
            <a:pPr marL="342900" indent="-171450" eaLnBrk="1" hangingPunct="1">
              <a:buClr>
                <a:srgbClr val="336699"/>
              </a:buClr>
              <a:buFont typeface="Wingdings" panose="05000000000000000000" pitchFamily="2" charset="2"/>
              <a:buChar char="Ø"/>
            </a:pPr>
            <a:r>
              <a:rPr lang="en-US" altLang="ja-JP" b="0" dirty="0">
                <a:latin typeface="MS UI Gothic" panose="020B0600070205080204" pitchFamily="50" charset="-128"/>
                <a:ea typeface="MS UI Gothic" panose="020B0600070205080204" pitchFamily="50" charset="-128"/>
              </a:rPr>
              <a:t>iPhone</a:t>
            </a:r>
            <a:r>
              <a:rPr lang="ja-JP" altLang="en-US" b="0" dirty="0">
                <a:latin typeface="MS UI Gothic" panose="020B0600070205080204" pitchFamily="50" charset="-128"/>
                <a:ea typeface="MS UI Gothic" panose="020B0600070205080204" pitchFamily="50" charset="-128"/>
              </a:rPr>
              <a:t>：</a:t>
            </a:r>
            <a:r>
              <a:rPr lang="en-US" altLang="ja-JP" b="0" dirty="0">
                <a:latin typeface="MS UI Gothic" panose="020B0600070205080204" pitchFamily="50" charset="-128"/>
                <a:ea typeface="MS UI Gothic" panose="020B0600070205080204" pitchFamily="50" charset="-128"/>
              </a:rPr>
              <a:t> Apple</a:t>
            </a:r>
            <a:r>
              <a:rPr lang="ja-JP" altLang="en-US" b="0" dirty="0">
                <a:latin typeface="MS UI Gothic" panose="020B0600070205080204" pitchFamily="50" charset="-128"/>
                <a:ea typeface="MS UI Gothic" panose="020B0600070205080204" pitchFamily="50" charset="-128"/>
              </a:rPr>
              <a:t>社「</a:t>
            </a:r>
            <a:r>
              <a:rPr lang="en-US" altLang="ja-JP" b="0" dirty="0">
                <a:latin typeface="MS UI Gothic" panose="020B0600070205080204" pitchFamily="50" charset="-128"/>
                <a:ea typeface="MS UI Gothic" panose="020B0600070205080204" pitchFamily="50" charset="-128"/>
              </a:rPr>
              <a:t>App Store</a:t>
            </a:r>
            <a:r>
              <a:rPr lang="ja-JP" altLang="en-US" b="0" dirty="0">
                <a:latin typeface="MS UI Gothic" panose="020B0600070205080204" pitchFamily="50" charset="-128"/>
                <a:ea typeface="MS UI Gothic" panose="020B0600070205080204" pitchFamily="50" charset="-128"/>
              </a:rPr>
              <a:t>」</a:t>
            </a:r>
            <a:endParaRPr lang="en-US" altLang="ja-JP" b="0" dirty="0">
              <a:latin typeface="MS UI Gothic" panose="020B0600070205080204" pitchFamily="50" charset="-128"/>
              <a:ea typeface="MS UI Gothic" panose="020B0600070205080204" pitchFamily="50" charset="-128"/>
            </a:endParaRPr>
          </a:p>
          <a:p>
            <a:pPr eaLnBrk="1" hangingPunct="1">
              <a:spcBef>
                <a:spcPts val="600"/>
              </a:spcBef>
              <a:buClr>
                <a:srgbClr val="336699"/>
              </a:buClr>
            </a:pPr>
            <a:endParaRPr lang="en-US" altLang="ja-JP" b="0" dirty="0">
              <a:solidFill>
                <a:srgbClr val="FF0000"/>
              </a:solidFill>
              <a:latin typeface="MS UI Gothic" panose="020B0600070205080204" pitchFamily="50" charset="-128"/>
              <a:ea typeface="MS UI Gothic" panose="020B0600070205080204" pitchFamily="50" charset="-128"/>
            </a:endParaRPr>
          </a:p>
        </p:txBody>
      </p:sp>
      <p:sp>
        <p:nvSpPr>
          <p:cNvPr id="62" name="正方形/長方形 61"/>
          <p:cNvSpPr/>
          <p:nvPr/>
        </p:nvSpPr>
        <p:spPr>
          <a:xfrm>
            <a:off x="2036" y="168"/>
            <a:ext cx="5328000" cy="540000"/>
          </a:xfrm>
          <a:prstGeom prst="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tIns="27473" bIns="27473" rtlCol="0" anchor="ctr"/>
          <a:lstStyle/>
          <a:p>
            <a:r>
              <a:rPr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a:t>
            </a:r>
            <a:r>
              <a:rPr lang="en-US" altLang="ja-JP"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 情報機器のセキュリティ</a:t>
            </a:r>
          </a:p>
        </p:txBody>
      </p:sp>
      <p:sp>
        <p:nvSpPr>
          <p:cNvPr id="23" name="スライド番号プレースホルダー 5">
            <a:extLst>
              <a:ext uri="{FF2B5EF4-FFF2-40B4-BE49-F238E27FC236}">
                <a16:creationId xmlns:a16="http://schemas.microsoft.com/office/drawing/2014/main" id="{663C2490-DCF0-4D90-8EDA-64544C545D07}"/>
              </a:ext>
            </a:extLst>
          </p:cNvPr>
          <p:cNvSpPr>
            <a:spLocks noGrp="1"/>
          </p:cNvSpPr>
          <p:nvPr>
            <p:ph type="sldNum" sz="quarter" idx="12"/>
          </p:nvPr>
        </p:nvSpPr>
        <p:spPr>
          <a:xfrm>
            <a:off x="4591878" y="7200000"/>
            <a:ext cx="700122" cy="360000"/>
          </a:xfrm>
        </p:spPr>
        <p:txBody>
          <a:bodyPr/>
          <a:lstStyle/>
          <a:p>
            <a:pPr algn="ctr"/>
            <a:r>
              <a:rPr kumimoji="1" lang="en-US" altLang="ja-JP" dirty="0"/>
              <a:t>&lt; </a:t>
            </a:r>
            <a:fld id="{BA1AACC8-012D-40C1-84DE-4014AE42646F}" type="slidenum">
              <a:rPr kumimoji="1" lang="ja-JP" altLang="en-US" smtClean="0"/>
              <a:pPr algn="ctr"/>
              <a:t>14</a:t>
            </a:fld>
            <a:r>
              <a:rPr kumimoji="1" lang="ja-JP" altLang="en-US" dirty="0"/>
              <a:t> </a:t>
            </a:r>
            <a:r>
              <a:rPr kumimoji="1" lang="en-US" altLang="ja-JP" dirty="0"/>
              <a:t>&gt;</a:t>
            </a:r>
            <a:endParaRPr kumimoji="1" lang="ja-JP" altLang="en-US" dirty="0"/>
          </a:p>
        </p:txBody>
      </p:sp>
      <p:grpSp>
        <p:nvGrpSpPr>
          <p:cNvPr id="2" name="グループ化 1">
            <a:extLst>
              <a:ext uri="{FF2B5EF4-FFF2-40B4-BE49-F238E27FC236}">
                <a16:creationId xmlns:a16="http://schemas.microsoft.com/office/drawing/2014/main" id="{5916A79C-6DB2-41DE-904A-D9F82CDBAB89}"/>
              </a:ext>
            </a:extLst>
          </p:cNvPr>
          <p:cNvGrpSpPr/>
          <p:nvPr/>
        </p:nvGrpSpPr>
        <p:grpSpPr>
          <a:xfrm>
            <a:off x="97441" y="624301"/>
            <a:ext cx="2870590" cy="375666"/>
            <a:chOff x="97441" y="2341400"/>
            <a:chExt cx="2870590" cy="375666"/>
          </a:xfrm>
        </p:grpSpPr>
        <p:sp>
          <p:nvSpPr>
            <p:cNvPr id="11" name="Line 55">
              <a:extLst>
                <a:ext uri="{FF2B5EF4-FFF2-40B4-BE49-F238E27FC236}">
                  <a16:creationId xmlns:a16="http://schemas.microsoft.com/office/drawing/2014/main" id="{18DF236A-7C22-411D-AD5E-09D2DA81EBCC}"/>
                </a:ext>
              </a:extLst>
            </p:cNvPr>
            <p:cNvSpPr>
              <a:spLocks noChangeShapeType="1"/>
            </p:cNvSpPr>
            <p:nvPr/>
          </p:nvSpPr>
          <p:spPr bwMode="auto">
            <a:xfrm>
              <a:off x="106493" y="2348774"/>
              <a:ext cx="2520000" cy="0"/>
            </a:xfrm>
            <a:prstGeom prst="line">
              <a:avLst/>
            </a:prstGeom>
            <a:noFill/>
            <a:ln w="15875">
              <a:solidFill>
                <a:srgbClr val="336699"/>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2" name="Line 55">
              <a:extLst>
                <a:ext uri="{FF2B5EF4-FFF2-40B4-BE49-F238E27FC236}">
                  <a16:creationId xmlns:a16="http://schemas.microsoft.com/office/drawing/2014/main" id="{A05FE184-7D6B-47DD-B08A-745AB3E59929}"/>
                </a:ext>
              </a:extLst>
            </p:cNvPr>
            <p:cNvSpPr>
              <a:spLocks noChangeShapeType="1"/>
            </p:cNvSpPr>
            <p:nvPr/>
          </p:nvSpPr>
          <p:spPr bwMode="auto">
            <a:xfrm>
              <a:off x="106493" y="2717066"/>
              <a:ext cx="2520000" cy="0"/>
            </a:xfrm>
            <a:prstGeom prst="line">
              <a:avLst/>
            </a:prstGeom>
            <a:noFill/>
            <a:ln w="15875">
              <a:solidFill>
                <a:srgbClr val="336699"/>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3" name="テキスト ボックス 12">
              <a:extLst>
                <a:ext uri="{FF2B5EF4-FFF2-40B4-BE49-F238E27FC236}">
                  <a16:creationId xmlns:a16="http://schemas.microsoft.com/office/drawing/2014/main" id="{40D878E1-5C4F-4578-BDA3-76268E9DCA31}"/>
                </a:ext>
              </a:extLst>
            </p:cNvPr>
            <p:cNvSpPr txBox="1"/>
            <p:nvPr/>
          </p:nvSpPr>
          <p:spPr>
            <a:xfrm>
              <a:off x="97441" y="2341400"/>
              <a:ext cx="2870590" cy="374077"/>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私有機器を利用する場合</a:t>
              </a:r>
            </a:p>
          </p:txBody>
        </p:sp>
      </p:grpSp>
      <p:graphicFrame>
        <p:nvGraphicFramePr>
          <p:cNvPr id="4" name="表 4">
            <a:extLst>
              <a:ext uri="{FF2B5EF4-FFF2-40B4-BE49-F238E27FC236}">
                <a16:creationId xmlns:a16="http://schemas.microsoft.com/office/drawing/2014/main" id="{53D92E0A-144D-4847-89A0-9D991FC777A2}"/>
              </a:ext>
            </a:extLst>
          </p:cNvPr>
          <p:cNvGraphicFramePr>
            <a:graphicFrameLocks noGrp="1"/>
          </p:cNvGraphicFramePr>
          <p:nvPr/>
        </p:nvGraphicFramePr>
        <p:xfrm>
          <a:off x="275940" y="4815875"/>
          <a:ext cx="4598460" cy="1243345"/>
        </p:xfrm>
        <a:graphic>
          <a:graphicData uri="http://schemas.openxmlformats.org/drawingml/2006/table">
            <a:tbl>
              <a:tblPr firstRow="1" bandRow="1">
                <a:tableStyleId>{5940675A-B579-460E-94D1-54222C63F5DA}</a:tableStyleId>
              </a:tblPr>
              <a:tblGrid>
                <a:gridCol w="2819603">
                  <a:extLst>
                    <a:ext uri="{9D8B030D-6E8A-4147-A177-3AD203B41FA5}">
                      <a16:colId xmlns:a16="http://schemas.microsoft.com/office/drawing/2014/main" val="2654715041"/>
                    </a:ext>
                  </a:extLst>
                </a:gridCol>
                <a:gridCol w="1778857">
                  <a:extLst>
                    <a:ext uri="{9D8B030D-6E8A-4147-A177-3AD203B41FA5}">
                      <a16:colId xmlns:a16="http://schemas.microsoft.com/office/drawing/2014/main" val="3471811335"/>
                    </a:ext>
                  </a:extLst>
                </a:gridCol>
              </a:tblGrid>
              <a:tr h="239618">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lang="ja-JP" altLang="en-US" sz="1000" b="0" dirty="0">
                          <a:solidFill>
                            <a:srgbClr val="FF0000"/>
                          </a:solidFill>
                          <a:latin typeface="MS UI Gothic" panose="020B0600070205080204" pitchFamily="50" charset="-128"/>
                          <a:ea typeface="MS UI Gothic" panose="020B0600070205080204" pitchFamily="50" charset="-128"/>
                        </a:rPr>
                        <a:t>セキュリティソフト</a:t>
                      </a:r>
                      <a:endParaRPr kumimoji="1" lang="ja-JP" altLang="en-US" sz="1000" dirty="0">
                        <a:solidFill>
                          <a:srgbClr val="FF0000"/>
                        </a:solidFill>
                        <a:latin typeface="MS UI Gothic" panose="020B0600070205080204" pitchFamily="50" charset="-128"/>
                        <a:ea typeface="MS UI Gothic" panose="020B0600070205080204" pitchFamily="50" charset="-128"/>
                      </a:endParaRPr>
                    </a:p>
                  </a:txBody>
                  <a:tcPr/>
                </a:tc>
                <a:tc>
                  <a:txBody>
                    <a:bodyPr/>
                    <a:lstStyle/>
                    <a:p>
                      <a:r>
                        <a:rPr kumimoji="1" lang="ja-JP" altLang="en-US" sz="1000" dirty="0">
                          <a:solidFill>
                            <a:srgbClr val="FF0000"/>
                          </a:solidFill>
                          <a:latin typeface="MS UI Gothic" panose="020B0600070205080204" pitchFamily="50" charset="-128"/>
                          <a:ea typeface="MS UI Gothic" panose="020B0600070205080204" pitchFamily="50" charset="-128"/>
                        </a:rPr>
                        <a:t>●●●●セキュリティ</a:t>
                      </a:r>
                    </a:p>
                  </a:txBody>
                  <a:tcPr/>
                </a:tc>
                <a:extLst>
                  <a:ext uri="{0D108BD9-81ED-4DB2-BD59-A6C34878D82A}">
                    <a16:rowId xmlns:a16="http://schemas.microsoft.com/office/drawing/2014/main" val="2615964091"/>
                  </a:ext>
                </a:extLst>
              </a:tr>
              <a:tr h="267382">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dirty="0">
                          <a:solidFill>
                            <a:srgbClr val="FF0000"/>
                          </a:solidFill>
                          <a:latin typeface="MS UI Gothic" panose="020B0600070205080204" pitchFamily="50" charset="-128"/>
                          <a:ea typeface="MS UI Gothic" panose="020B0600070205080204" pitchFamily="50" charset="-128"/>
                        </a:rPr>
                        <a:t>社内通話・打ち合わせ</a:t>
                      </a:r>
                    </a:p>
                  </a:txBody>
                  <a:tcPr/>
                </a:tc>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dirty="0">
                          <a:solidFill>
                            <a:srgbClr val="FF0000"/>
                          </a:solidFill>
                          <a:latin typeface="MS UI Gothic" panose="020B0600070205080204" pitchFamily="50" charset="-128"/>
                          <a:ea typeface="MS UI Gothic" panose="020B0600070205080204" pitchFamily="50" charset="-128"/>
                        </a:rPr>
                        <a:t>●●●●</a:t>
                      </a:r>
                    </a:p>
                  </a:txBody>
                  <a:tcPr/>
                </a:tc>
                <a:extLst>
                  <a:ext uri="{0D108BD9-81ED-4DB2-BD59-A6C34878D82A}">
                    <a16:rowId xmlns:a16="http://schemas.microsoft.com/office/drawing/2014/main" val="3321749110"/>
                  </a:ext>
                </a:extLst>
              </a:tr>
              <a:tr h="244443">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dirty="0">
                          <a:solidFill>
                            <a:srgbClr val="FF0000"/>
                          </a:solidFill>
                          <a:latin typeface="MS UI Gothic" panose="020B0600070205080204" pitchFamily="50" charset="-128"/>
                          <a:ea typeface="MS UI Gothic" panose="020B0600070205080204" pitchFamily="50" charset="-128"/>
                        </a:rPr>
                        <a:t>メール・スケジュール管理システムへのアクセス</a:t>
                      </a:r>
                    </a:p>
                  </a:txBody>
                  <a:tcPr/>
                </a:tc>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dirty="0">
                          <a:solidFill>
                            <a:srgbClr val="FF0000"/>
                          </a:solidFill>
                          <a:latin typeface="MS UI Gothic" panose="020B0600070205080204" pitchFamily="50" charset="-128"/>
                          <a:ea typeface="MS UI Gothic" panose="020B0600070205080204" pitchFamily="50" charset="-128"/>
                        </a:rPr>
                        <a:t>●●●●</a:t>
                      </a:r>
                    </a:p>
                  </a:txBody>
                  <a:tcPr/>
                </a:tc>
                <a:extLst>
                  <a:ext uri="{0D108BD9-81ED-4DB2-BD59-A6C34878D82A}">
                    <a16:rowId xmlns:a16="http://schemas.microsoft.com/office/drawing/2014/main" val="1302825911"/>
                  </a:ext>
                </a:extLst>
              </a:tr>
              <a:tr h="121920">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dirty="0">
                          <a:solidFill>
                            <a:srgbClr val="FF0000"/>
                          </a:solidFill>
                          <a:latin typeface="MS UI Gothic" panose="020B0600070205080204" pitchFamily="50" charset="-128"/>
                          <a:ea typeface="MS UI Gothic" panose="020B0600070205080204" pitchFamily="50" charset="-128"/>
                        </a:rPr>
                        <a:t>ビジネスチャットツール</a:t>
                      </a:r>
                    </a:p>
                  </a:txBody>
                  <a:tcPr/>
                </a:tc>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dirty="0">
                          <a:solidFill>
                            <a:srgbClr val="FF0000"/>
                          </a:solidFill>
                          <a:latin typeface="MS UI Gothic" panose="020B0600070205080204" pitchFamily="50" charset="-128"/>
                          <a:ea typeface="MS UI Gothic" panose="020B0600070205080204" pitchFamily="50" charset="-128"/>
                        </a:rPr>
                        <a:t>●●●●</a:t>
                      </a:r>
                    </a:p>
                  </a:txBody>
                  <a:tcPr/>
                </a:tc>
                <a:extLst>
                  <a:ext uri="{0D108BD9-81ED-4DB2-BD59-A6C34878D82A}">
                    <a16:rowId xmlns:a16="http://schemas.microsoft.com/office/drawing/2014/main" val="3297066973"/>
                  </a:ext>
                </a:extLst>
              </a:tr>
              <a:tr h="121920">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dirty="0">
                          <a:solidFill>
                            <a:srgbClr val="FF0000"/>
                          </a:solidFill>
                          <a:latin typeface="MS UI Gothic" panose="020B0600070205080204" pitchFamily="50" charset="-128"/>
                          <a:ea typeface="MS UI Gothic" panose="020B0600070205080204" pitchFamily="50" charset="-128"/>
                        </a:rPr>
                        <a:t>●●●●</a:t>
                      </a:r>
                      <a:endParaRPr kumimoji="1" lang="ja-JP" altLang="en-US" sz="1000" dirty="0">
                        <a:latin typeface="MS UI Gothic" panose="020B0600070205080204" pitchFamily="50" charset="-128"/>
                        <a:ea typeface="MS UI Gothic" panose="020B0600070205080204" pitchFamily="50" charset="-128"/>
                      </a:endParaRPr>
                    </a:p>
                  </a:txBody>
                  <a:tcPr/>
                </a:tc>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dirty="0">
                          <a:solidFill>
                            <a:srgbClr val="FF0000"/>
                          </a:solidFill>
                          <a:latin typeface="MS UI Gothic" panose="020B0600070205080204" pitchFamily="50" charset="-128"/>
                          <a:ea typeface="MS UI Gothic" panose="020B0600070205080204" pitchFamily="50" charset="-128"/>
                        </a:rPr>
                        <a:t>●●●●</a:t>
                      </a:r>
                    </a:p>
                  </a:txBody>
                  <a:tcPr/>
                </a:tc>
                <a:extLst>
                  <a:ext uri="{0D108BD9-81ED-4DB2-BD59-A6C34878D82A}">
                    <a16:rowId xmlns:a16="http://schemas.microsoft.com/office/drawing/2014/main" val="1338395640"/>
                  </a:ext>
                </a:extLst>
              </a:tr>
            </a:tbl>
          </a:graphicData>
        </a:graphic>
      </p:graphicFrame>
      <p:pic>
        <p:nvPicPr>
          <p:cNvPr id="7" name="図 6">
            <a:extLst>
              <a:ext uri="{FF2B5EF4-FFF2-40B4-BE49-F238E27FC236}">
                <a16:creationId xmlns:a16="http://schemas.microsoft.com/office/drawing/2014/main" id="{76D9CE84-FCF9-D922-1AD1-B8FA9AA02E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69710" y="2419162"/>
            <a:ext cx="1099101" cy="1099101"/>
          </a:xfrm>
          <a:prstGeom prst="rect">
            <a:avLst/>
          </a:prstGeom>
        </p:spPr>
      </p:pic>
      <p:pic>
        <p:nvPicPr>
          <p:cNvPr id="9" name="図 8">
            <a:extLst>
              <a:ext uri="{FF2B5EF4-FFF2-40B4-BE49-F238E27FC236}">
                <a16:creationId xmlns:a16="http://schemas.microsoft.com/office/drawing/2014/main" id="{17175C9A-5955-CD15-63EE-EF6B7216D16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16058" y="6396325"/>
            <a:ext cx="1163182" cy="1163182"/>
          </a:xfrm>
          <a:prstGeom prst="rect">
            <a:avLst/>
          </a:prstGeom>
        </p:spPr>
      </p:pic>
    </p:spTree>
    <p:extLst>
      <p:ext uri="{BB962C8B-B14F-4D97-AF65-F5344CB8AC3E}">
        <p14:creationId xmlns:p14="http://schemas.microsoft.com/office/powerpoint/2010/main" val="1932560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A349B502-4F89-A0CA-F050-FB251D6471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97336" y="6217765"/>
            <a:ext cx="1747743" cy="1747743"/>
          </a:xfrm>
          <a:prstGeom prst="rect">
            <a:avLst/>
          </a:prstGeom>
        </p:spPr>
      </p:pic>
      <p:sp>
        <p:nvSpPr>
          <p:cNvPr id="62" name="正方形/長方形 61"/>
          <p:cNvSpPr/>
          <p:nvPr/>
        </p:nvSpPr>
        <p:spPr>
          <a:xfrm>
            <a:off x="2036" y="168"/>
            <a:ext cx="5328000" cy="540000"/>
          </a:xfrm>
          <a:prstGeom prst="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tIns="27473" bIns="27473" rtlCol="0" anchor="ctr"/>
          <a:lstStyle/>
          <a:p>
            <a:r>
              <a:rPr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３ ネットワーク機器のセキュリティ</a:t>
            </a:r>
          </a:p>
        </p:txBody>
      </p:sp>
      <p:sp>
        <p:nvSpPr>
          <p:cNvPr id="23" name="スライド番号プレースホルダー 5">
            <a:extLst>
              <a:ext uri="{FF2B5EF4-FFF2-40B4-BE49-F238E27FC236}">
                <a16:creationId xmlns:a16="http://schemas.microsoft.com/office/drawing/2014/main" id="{663C2490-DCF0-4D90-8EDA-64544C545D07}"/>
              </a:ext>
            </a:extLst>
          </p:cNvPr>
          <p:cNvSpPr>
            <a:spLocks noGrp="1"/>
          </p:cNvSpPr>
          <p:nvPr>
            <p:ph type="sldNum" sz="quarter" idx="12"/>
          </p:nvPr>
        </p:nvSpPr>
        <p:spPr>
          <a:xfrm>
            <a:off x="4552122" y="7200000"/>
            <a:ext cx="739878" cy="360000"/>
          </a:xfrm>
        </p:spPr>
        <p:txBody>
          <a:bodyPr/>
          <a:lstStyle/>
          <a:p>
            <a:pPr algn="ctr"/>
            <a:r>
              <a:rPr kumimoji="1" lang="en-US" altLang="ja-JP" dirty="0"/>
              <a:t>&lt; </a:t>
            </a:r>
            <a:fld id="{BA1AACC8-012D-40C1-84DE-4014AE42646F}" type="slidenum">
              <a:rPr kumimoji="1" lang="ja-JP" altLang="en-US" smtClean="0"/>
              <a:pPr algn="ctr"/>
              <a:t>15</a:t>
            </a:fld>
            <a:r>
              <a:rPr kumimoji="1" lang="ja-JP" altLang="en-US" dirty="0"/>
              <a:t> </a:t>
            </a:r>
            <a:r>
              <a:rPr kumimoji="1" lang="en-US" altLang="ja-JP" dirty="0"/>
              <a:t>&gt;</a:t>
            </a:r>
            <a:endParaRPr kumimoji="1" lang="ja-JP" altLang="en-US" dirty="0"/>
          </a:p>
        </p:txBody>
      </p:sp>
      <p:grpSp>
        <p:nvGrpSpPr>
          <p:cNvPr id="16" name="グループ化 15">
            <a:extLst>
              <a:ext uri="{FF2B5EF4-FFF2-40B4-BE49-F238E27FC236}">
                <a16:creationId xmlns:a16="http://schemas.microsoft.com/office/drawing/2014/main" id="{76588B2A-3BAD-427E-998C-0FCD1334BB49}"/>
              </a:ext>
            </a:extLst>
          </p:cNvPr>
          <p:cNvGrpSpPr/>
          <p:nvPr/>
        </p:nvGrpSpPr>
        <p:grpSpPr>
          <a:xfrm>
            <a:off x="107999" y="612000"/>
            <a:ext cx="3312000" cy="368292"/>
            <a:chOff x="184654" y="625862"/>
            <a:chExt cx="3312000" cy="368292"/>
          </a:xfrm>
        </p:grpSpPr>
        <p:sp>
          <p:nvSpPr>
            <p:cNvPr id="17" name="Line 55">
              <a:extLst>
                <a:ext uri="{FF2B5EF4-FFF2-40B4-BE49-F238E27FC236}">
                  <a16:creationId xmlns:a16="http://schemas.microsoft.com/office/drawing/2014/main" id="{BDC16532-F590-4FCF-8E12-69DD3B59A8EF}"/>
                </a:ext>
              </a:extLst>
            </p:cNvPr>
            <p:cNvSpPr>
              <a:spLocks noChangeShapeType="1"/>
            </p:cNvSpPr>
            <p:nvPr/>
          </p:nvSpPr>
          <p:spPr bwMode="auto">
            <a:xfrm>
              <a:off x="184654" y="625862"/>
              <a:ext cx="3312000" cy="0"/>
            </a:xfrm>
            <a:prstGeom prst="line">
              <a:avLst/>
            </a:prstGeom>
            <a:noFill/>
            <a:ln w="15875">
              <a:solidFill>
                <a:srgbClr val="336699"/>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8" name="Line 55">
              <a:extLst>
                <a:ext uri="{FF2B5EF4-FFF2-40B4-BE49-F238E27FC236}">
                  <a16:creationId xmlns:a16="http://schemas.microsoft.com/office/drawing/2014/main" id="{56C11A87-E66E-4BF1-B671-B2DA426C04D9}"/>
                </a:ext>
              </a:extLst>
            </p:cNvPr>
            <p:cNvSpPr>
              <a:spLocks noChangeShapeType="1"/>
            </p:cNvSpPr>
            <p:nvPr/>
          </p:nvSpPr>
          <p:spPr bwMode="auto">
            <a:xfrm>
              <a:off x="184654" y="994154"/>
              <a:ext cx="3312000" cy="0"/>
            </a:xfrm>
            <a:prstGeom prst="line">
              <a:avLst/>
            </a:prstGeom>
            <a:noFill/>
            <a:ln w="15875">
              <a:solidFill>
                <a:srgbClr val="336699"/>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grpSp>
      <p:sp>
        <p:nvSpPr>
          <p:cNvPr id="19" name="テキスト ボックス 18">
            <a:extLst>
              <a:ext uri="{FF2B5EF4-FFF2-40B4-BE49-F238E27FC236}">
                <a16:creationId xmlns:a16="http://schemas.microsoft.com/office/drawing/2014/main" id="{E0EA5BB0-2B94-4334-954E-C63D753DAAC6}"/>
              </a:ext>
            </a:extLst>
          </p:cNvPr>
          <p:cNvSpPr txBox="1"/>
          <p:nvPr/>
        </p:nvSpPr>
        <p:spPr>
          <a:xfrm>
            <a:off x="107999" y="617032"/>
            <a:ext cx="3600000" cy="374077"/>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テレワークのネットワーク環境</a:t>
            </a:r>
          </a:p>
        </p:txBody>
      </p:sp>
      <p:graphicFrame>
        <p:nvGraphicFramePr>
          <p:cNvPr id="12" name="表 2">
            <a:extLst>
              <a:ext uri="{FF2B5EF4-FFF2-40B4-BE49-F238E27FC236}">
                <a16:creationId xmlns:a16="http://schemas.microsoft.com/office/drawing/2014/main" id="{57E18F7C-964C-450B-8B9E-834739A33565}"/>
              </a:ext>
            </a:extLst>
          </p:cNvPr>
          <p:cNvGraphicFramePr>
            <a:graphicFrameLocks noGrp="1"/>
          </p:cNvGraphicFramePr>
          <p:nvPr>
            <p:extLst>
              <p:ext uri="{D42A27DB-BD31-4B8C-83A1-F6EECF244321}">
                <p14:modId xmlns:p14="http://schemas.microsoft.com/office/powerpoint/2010/main" val="2993591064"/>
              </p:ext>
            </p:extLst>
          </p:nvPr>
        </p:nvGraphicFramePr>
        <p:xfrm>
          <a:off x="143994" y="1527296"/>
          <a:ext cx="5034585" cy="5177400"/>
        </p:xfrm>
        <a:graphic>
          <a:graphicData uri="http://schemas.openxmlformats.org/drawingml/2006/table">
            <a:tbl>
              <a:tblPr firstRow="1" bandRow="1">
                <a:tableStyleId>{5940675A-B579-460E-94D1-54222C63F5DA}</a:tableStyleId>
              </a:tblPr>
              <a:tblGrid>
                <a:gridCol w="805430">
                  <a:extLst>
                    <a:ext uri="{9D8B030D-6E8A-4147-A177-3AD203B41FA5}">
                      <a16:colId xmlns:a16="http://schemas.microsoft.com/office/drawing/2014/main" val="1099390166"/>
                    </a:ext>
                  </a:extLst>
                </a:gridCol>
                <a:gridCol w="1181100">
                  <a:extLst>
                    <a:ext uri="{9D8B030D-6E8A-4147-A177-3AD203B41FA5}">
                      <a16:colId xmlns:a16="http://schemas.microsoft.com/office/drawing/2014/main" val="1785943895"/>
                    </a:ext>
                  </a:extLst>
                </a:gridCol>
                <a:gridCol w="3048055">
                  <a:extLst>
                    <a:ext uri="{9D8B030D-6E8A-4147-A177-3AD203B41FA5}">
                      <a16:colId xmlns:a16="http://schemas.microsoft.com/office/drawing/2014/main" val="149534655"/>
                    </a:ext>
                  </a:extLst>
                </a:gridCol>
              </a:tblGrid>
              <a:tr h="132038">
                <a:tc>
                  <a:txBody>
                    <a:bodyPr/>
                    <a:lstStyle/>
                    <a:p>
                      <a:pPr marL="0" algn="ctr" defTabSz="532729" rtl="0" eaLnBrk="1" latinLnBrk="0" hangingPunct="1"/>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利用場所</a:t>
                      </a:r>
                    </a:p>
                  </a:txBody>
                  <a:tcPr marT="36000" marB="36000" anchor="ctr">
                    <a:solidFill>
                      <a:srgbClr val="B4EBFA"/>
                    </a:solidFill>
                  </a:tcPr>
                </a:tc>
                <a:tc>
                  <a:txBody>
                    <a:bodyPr/>
                    <a:lstStyle/>
                    <a:p>
                      <a:pPr marL="0" algn="ctr" defTabSz="532729" rtl="0" eaLnBrk="1" latinLnBrk="0" hangingPunct="1"/>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通信機器</a:t>
                      </a:r>
                      <a:endParaRPr kumimoji="1" lang="en-US" altLang="ja-JP" sz="1200" b="0" kern="1200" dirty="0">
                        <a:solidFill>
                          <a:schemeClr val="tx1"/>
                        </a:solidFill>
                        <a:latin typeface="Meiryo UI" panose="020B0604030504040204" pitchFamily="50" charset="-128"/>
                        <a:ea typeface="Meiryo UI" panose="020B0604030504040204" pitchFamily="50" charset="-128"/>
                        <a:cs typeface="+mn-cs"/>
                      </a:endParaRPr>
                    </a:p>
                    <a:p>
                      <a:pPr marL="0" algn="ctr" defTabSz="532729" rtl="0" eaLnBrk="1" latinLnBrk="0" hangingPunct="1"/>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サービス</a:t>
                      </a:r>
                    </a:p>
                  </a:txBody>
                  <a:tcPr marL="36000" marR="36000" marT="36000" marB="36000" anchor="ctr">
                    <a:solidFill>
                      <a:srgbClr val="B4EBFA"/>
                    </a:solidFill>
                  </a:tcPr>
                </a:tc>
                <a:tc>
                  <a:txBody>
                    <a:bodyPr/>
                    <a:lstStyle/>
                    <a:p>
                      <a:pPr marL="0" algn="ctr" defTabSz="532729" rtl="0" eaLnBrk="1" latinLnBrk="0" hangingPunct="1"/>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対策</a:t>
                      </a:r>
                    </a:p>
                  </a:txBody>
                  <a:tcPr marT="36000" marB="36000" anchor="ctr">
                    <a:solidFill>
                      <a:srgbClr val="B4EBFA"/>
                    </a:solidFill>
                  </a:tcPr>
                </a:tc>
                <a:extLst>
                  <a:ext uri="{0D108BD9-81ED-4DB2-BD59-A6C34878D82A}">
                    <a16:rowId xmlns:a16="http://schemas.microsoft.com/office/drawing/2014/main" val="1982876109"/>
                  </a:ext>
                </a:extLst>
              </a:tr>
              <a:tr h="393614">
                <a:tc rowSpan="2">
                  <a:txBody>
                    <a:bodyPr/>
                    <a:lstStyle/>
                    <a:p>
                      <a:pPr algn="ctr"/>
                      <a:r>
                        <a:rPr kumimoji="1" lang="ja-JP" altLang="en-US" sz="1000" b="0" kern="1200" dirty="0">
                          <a:solidFill>
                            <a:schemeClr val="tx1"/>
                          </a:solidFill>
                          <a:latin typeface="MS UI Gothic" panose="020B0600070205080204" pitchFamily="50" charset="-128"/>
                          <a:ea typeface="MS UI Gothic" panose="020B0600070205080204" pitchFamily="50" charset="-128"/>
                          <a:cs typeface="+mn-cs"/>
                        </a:rPr>
                        <a:t>自宅</a:t>
                      </a:r>
                    </a:p>
                  </a:txBody>
                  <a:tcPr anchor="ctr"/>
                </a:tc>
                <a:tc>
                  <a:txBody>
                    <a:bodyPr/>
                    <a:lstStyle/>
                    <a:p>
                      <a:pPr marL="0" indent="0">
                        <a:buFont typeface="Arial" panose="020B0604020202020204" pitchFamily="34" charset="0"/>
                        <a:buNone/>
                      </a:pP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有線</a:t>
                      </a:r>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LAN</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ハブ</a:t>
                      </a:r>
                      <a:endParaRPr kumimoji="1" lang="en-US" altLang="ja-JP" sz="1000" b="0" kern="1200" dirty="0">
                        <a:solidFill>
                          <a:srgbClr val="FF0000"/>
                        </a:solidFill>
                        <a:latin typeface="MS UI Gothic" panose="020B0600070205080204" pitchFamily="50" charset="-128"/>
                        <a:ea typeface="MS UI Gothic" panose="020B0600070205080204" pitchFamily="50" charset="-128"/>
                        <a:cs typeface="+mn-cs"/>
                      </a:endParaRPr>
                    </a:p>
                  </a:txBody>
                  <a:tcPr anchor="ctr"/>
                </a:tc>
                <a:tc>
                  <a:txBody>
                    <a:bodyPr/>
                    <a:lstStyle/>
                    <a:p>
                      <a:r>
                        <a:rPr kumimoji="1" lang="ja-JP" altLang="en-US" sz="1000" b="0" kern="1200" dirty="0">
                          <a:solidFill>
                            <a:schemeClr val="tx1"/>
                          </a:solidFill>
                          <a:latin typeface="MS UI Gothic" panose="020B0600070205080204" pitchFamily="50" charset="-128"/>
                          <a:ea typeface="MS UI Gothic" panose="020B0600070205080204" pitchFamily="50" charset="-128"/>
                          <a:cs typeface="+mn-cs"/>
                        </a:rPr>
                        <a:t>同じハブに他者（家族を含む）も</a:t>
                      </a:r>
                      <a:r>
                        <a:rPr kumimoji="1" lang="en-US" altLang="ja-JP" sz="1000" b="0" kern="1200" dirty="0">
                          <a:solidFill>
                            <a:schemeClr val="tx1"/>
                          </a:solidFill>
                          <a:latin typeface="MS UI Gothic" panose="020B0600070205080204" pitchFamily="50" charset="-128"/>
                          <a:ea typeface="MS UI Gothic" panose="020B0600070205080204" pitchFamily="50" charset="-128"/>
                          <a:cs typeface="+mn-cs"/>
                        </a:rPr>
                        <a:t>PC</a:t>
                      </a:r>
                      <a:r>
                        <a:rPr kumimoji="1" lang="ja-JP" altLang="en-US" sz="1000" b="0" kern="1200" dirty="0">
                          <a:solidFill>
                            <a:schemeClr val="tx1"/>
                          </a:solidFill>
                          <a:latin typeface="MS UI Gothic" panose="020B0600070205080204" pitchFamily="50" charset="-128"/>
                          <a:ea typeface="MS UI Gothic" panose="020B0600070205080204" pitchFamily="50" charset="-128"/>
                          <a:cs typeface="+mn-cs"/>
                        </a:rPr>
                        <a:t>を接続する場合は</a:t>
                      </a:r>
                      <a:endParaRPr kumimoji="1" lang="en-US" altLang="ja-JP" sz="1000" b="0" kern="1200" dirty="0">
                        <a:solidFill>
                          <a:schemeClr val="tx1"/>
                        </a:solidFill>
                        <a:latin typeface="MS UI Gothic" panose="020B0600070205080204" pitchFamily="50" charset="-128"/>
                        <a:ea typeface="MS UI Gothic" panose="020B0600070205080204" pitchFamily="50" charset="-128"/>
                        <a:cs typeface="+mn-cs"/>
                      </a:endParaRPr>
                    </a:p>
                    <a:p>
                      <a:pPr marL="88900" indent="-82550">
                        <a:buFont typeface="Arial" panose="020B0604020202020204" pitchFamily="34" charset="0"/>
                        <a:buChar char="•"/>
                      </a:pP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スイッチングハブを利用する（リピーターハブは禁止）</a:t>
                      </a:r>
                      <a:endParaRPr kumimoji="1" lang="en-US" altLang="ja-JP" sz="1000" b="0" kern="1200" dirty="0">
                        <a:solidFill>
                          <a:srgbClr val="FF0000"/>
                        </a:solidFill>
                        <a:latin typeface="MS UI Gothic" panose="020B0600070205080204" pitchFamily="50" charset="-128"/>
                        <a:ea typeface="MS UI Gothic" panose="020B0600070205080204" pitchFamily="50" charset="-128"/>
                        <a:cs typeface="+mn-cs"/>
                      </a:endParaRPr>
                    </a:p>
                    <a:p>
                      <a:pPr marL="88900" indent="-82550">
                        <a:buFont typeface="Arial" panose="020B0604020202020204" pitchFamily="34" charset="0"/>
                        <a:buChar char="•"/>
                      </a:pPr>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OS</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の「ネットワークのファイルとフォルダーの共有」を解除する</a:t>
                      </a:r>
                    </a:p>
                  </a:txBody>
                  <a:tcPr marL="36000" marR="36000" anchor="ctr"/>
                </a:tc>
                <a:extLst>
                  <a:ext uri="{0D108BD9-81ED-4DB2-BD59-A6C34878D82A}">
                    <a16:rowId xmlns:a16="http://schemas.microsoft.com/office/drawing/2014/main" val="1459681940"/>
                  </a:ext>
                </a:extLst>
              </a:tr>
              <a:tr h="252359">
                <a:tc vMerge="1">
                  <a:txBody>
                    <a:bodyPr/>
                    <a:lstStyle/>
                    <a:p>
                      <a:endParaRPr kumimoji="1" lang="ja-JP" altLang="en-US" sz="1000" b="0" kern="1200" dirty="0">
                        <a:solidFill>
                          <a:srgbClr val="FF0000"/>
                        </a:solidFill>
                        <a:latin typeface="MS UI Gothic" panose="020B0600070205080204" pitchFamily="50" charset="-128"/>
                        <a:ea typeface="MS UI Gothic" panose="020B0600070205080204" pitchFamily="50" charset="-128"/>
                        <a:cs typeface="+mn-cs"/>
                      </a:endParaRPr>
                    </a:p>
                  </a:txBody>
                  <a:tcPr anchor="ctr"/>
                </a:tc>
                <a:tc>
                  <a:txBody>
                    <a:bodyPr/>
                    <a:lstStyle/>
                    <a:p>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無線</a:t>
                      </a:r>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LAN</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ルーター</a:t>
                      </a:r>
                    </a:p>
                  </a:txBody>
                  <a:tcPr anchor="ctr"/>
                </a:tc>
                <a:tc>
                  <a:txBody>
                    <a:bodyPr/>
                    <a:lstStyle/>
                    <a:p>
                      <a:pPr marL="88900" indent="-82550" algn="l" defTabSz="532729" rtl="0" eaLnBrk="1" latinLnBrk="0" hangingPunct="1">
                        <a:buFont typeface="Arial" panose="020B0604020202020204" pitchFamily="34" charset="0"/>
                        <a:buChar char="•"/>
                      </a:pPr>
                      <a:r>
                        <a:rPr kumimoji="1" lang="ja-JP" altLang="en-US" sz="1000" b="0" kern="1200" dirty="0">
                          <a:solidFill>
                            <a:schemeClr val="tx1"/>
                          </a:solidFill>
                          <a:latin typeface="MS UI Gothic" panose="020B0600070205080204" pitchFamily="50" charset="-128"/>
                          <a:ea typeface="MS UI Gothic" panose="020B0600070205080204" pitchFamily="50" charset="-128"/>
                          <a:cs typeface="+mn-cs"/>
                        </a:rPr>
                        <a:t>同じルーターに他者（家族を含む）も端末を接続する場合は</a:t>
                      </a:r>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OS</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の「ネットワークのファイルとフォルダーの共有」を解除する</a:t>
                      </a:r>
                      <a:endParaRPr kumimoji="1" lang="en-US" altLang="ja-JP" sz="1000" b="0" kern="1200" dirty="0">
                        <a:solidFill>
                          <a:srgbClr val="FF0000"/>
                        </a:solidFill>
                        <a:latin typeface="MS UI Gothic" panose="020B0600070205080204" pitchFamily="50" charset="-128"/>
                        <a:ea typeface="MS UI Gothic" panose="020B0600070205080204" pitchFamily="50" charset="-128"/>
                        <a:cs typeface="+mn-cs"/>
                      </a:endParaRPr>
                    </a:p>
                    <a:p>
                      <a:pPr marL="88900" indent="-82550" algn="l" defTabSz="532729" rtl="0" eaLnBrk="1" latinLnBrk="0" hangingPunct="1">
                        <a:buFont typeface="Arial" panose="020B0604020202020204" pitchFamily="34" charset="0"/>
                        <a:buChar char="•"/>
                      </a:pPr>
                      <a:r>
                        <a:rPr kumimoji="1" lang="ja-JP" altLang="en-US" sz="1000" b="0" kern="1200" dirty="0">
                          <a:solidFill>
                            <a:schemeClr val="tx1"/>
                          </a:solidFill>
                          <a:latin typeface="MS UI Gothic" panose="020B0600070205080204" pitchFamily="50" charset="-128"/>
                          <a:ea typeface="MS UI Gothic" panose="020B0600070205080204" pitchFamily="50" charset="-128"/>
                          <a:cs typeface="+mn-cs"/>
                        </a:rPr>
                        <a:t>暗号化方式は</a:t>
                      </a:r>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WPA2-PSK</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または機器が対応している場合は</a:t>
                      </a:r>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WPA3</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を選択する</a:t>
                      </a:r>
                      <a:endParaRPr kumimoji="1" lang="en-US" altLang="ja-JP" sz="1000" b="0" kern="1200" dirty="0">
                        <a:solidFill>
                          <a:srgbClr val="FF0000"/>
                        </a:solidFill>
                        <a:latin typeface="MS UI Gothic" panose="020B0600070205080204" pitchFamily="50" charset="-128"/>
                        <a:ea typeface="MS UI Gothic" panose="020B0600070205080204" pitchFamily="50" charset="-128"/>
                        <a:cs typeface="+mn-cs"/>
                      </a:endParaRPr>
                    </a:p>
                    <a:p>
                      <a:pPr marL="88900" indent="-82550" algn="l" defTabSz="532729" rtl="0" eaLnBrk="1" latinLnBrk="0" hangingPunct="1">
                        <a:buFont typeface="Arial" panose="020B0604020202020204" pitchFamily="34" charset="0"/>
                        <a:buChar char="•"/>
                      </a:pPr>
                      <a:r>
                        <a:rPr kumimoji="1" lang="ja-JP" altLang="en-US" sz="1000" b="0" kern="1200" dirty="0">
                          <a:solidFill>
                            <a:schemeClr val="tx1"/>
                          </a:solidFill>
                          <a:latin typeface="MS UI Gothic" panose="020B0600070205080204" pitchFamily="50" charset="-128"/>
                          <a:ea typeface="MS UI Gothic" panose="020B0600070205080204" pitchFamily="50" charset="-128"/>
                          <a:cs typeface="+mn-cs"/>
                        </a:rPr>
                        <a:t>暗号化キーは簡単なものが設定されている場合、次の条件を満たすように変更する</a:t>
                      </a:r>
                    </a:p>
                    <a:p>
                      <a:pPr marL="176213" indent="-88900" algn="l" defTabSz="532729" rtl="0" eaLnBrk="1" latinLnBrk="0" hangingPunct="1">
                        <a:buFont typeface="Wingdings" panose="05000000000000000000" pitchFamily="2" charset="2"/>
                        <a:buChar char="Ø"/>
                      </a:pPr>
                      <a:r>
                        <a:rPr kumimoji="1" lang="ja-JP" altLang="en-US" sz="900" b="0" kern="1200" dirty="0">
                          <a:solidFill>
                            <a:srgbClr val="FF0000"/>
                          </a:solidFill>
                          <a:latin typeface="MS UI Gothic" panose="020B0600070205080204" pitchFamily="50" charset="-128"/>
                          <a:ea typeface="MS UI Gothic" panose="020B0600070205080204" pitchFamily="50" charset="-128"/>
                          <a:cs typeface="+mn-cs"/>
                        </a:rPr>
                        <a:t>英語の辞書に載っている単語を使わない</a:t>
                      </a:r>
                    </a:p>
                    <a:p>
                      <a:pPr marL="176213" indent="-88900" algn="l" defTabSz="532729" rtl="0" eaLnBrk="1" latinLnBrk="0" hangingPunct="1">
                        <a:buFont typeface="Wingdings" panose="05000000000000000000" pitchFamily="2" charset="2"/>
                        <a:buChar char="Ø"/>
                      </a:pPr>
                      <a:r>
                        <a:rPr kumimoji="1" lang="ja-JP" altLang="en-US" sz="900" b="0" kern="1200" dirty="0">
                          <a:solidFill>
                            <a:srgbClr val="FF0000"/>
                          </a:solidFill>
                          <a:latin typeface="MS UI Gothic" panose="020B0600070205080204" pitchFamily="50" charset="-128"/>
                          <a:ea typeface="MS UI Gothic" panose="020B0600070205080204" pitchFamily="50" charset="-128"/>
                          <a:cs typeface="+mn-cs"/>
                        </a:rPr>
                        <a:t>大文字、小文字、数字、記号の全てを含む文字列とする</a:t>
                      </a:r>
                    </a:p>
                    <a:p>
                      <a:pPr marL="176213" indent="-88900" algn="l" defTabSz="532729" rtl="0" eaLnBrk="1" latinLnBrk="0" hangingPunct="1">
                        <a:buFont typeface="Wingdings" panose="05000000000000000000" pitchFamily="2" charset="2"/>
                        <a:buChar char="Ø"/>
                      </a:pPr>
                      <a:r>
                        <a:rPr kumimoji="1" lang="ja-JP" altLang="en-US" sz="900" b="0" kern="1200" dirty="0">
                          <a:solidFill>
                            <a:srgbClr val="FF0000"/>
                          </a:solidFill>
                          <a:latin typeface="MS UI Gothic" panose="020B0600070205080204" pitchFamily="50" charset="-128"/>
                          <a:ea typeface="MS UI Gothic" panose="020B0600070205080204" pitchFamily="50" charset="-128"/>
                          <a:cs typeface="+mn-cs"/>
                        </a:rPr>
                        <a:t>文字数は最低でも</a:t>
                      </a:r>
                      <a:r>
                        <a:rPr kumimoji="1" lang="en-US" altLang="ja-JP" sz="900" b="0" kern="1200" dirty="0">
                          <a:solidFill>
                            <a:srgbClr val="FF0000"/>
                          </a:solidFill>
                          <a:latin typeface="MS UI Gothic" panose="020B0600070205080204" pitchFamily="50" charset="-128"/>
                          <a:ea typeface="MS UI Gothic" panose="020B0600070205080204" pitchFamily="50" charset="-128"/>
                          <a:cs typeface="+mn-cs"/>
                        </a:rPr>
                        <a:t>20</a:t>
                      </a:r>
                      <a:r>
                        <a:rPr kumimoji="1" lang="ja-JP" altLang="en-US" sz="900" b="0" kern="1200" dirty="0">
                          <a:solidFill>
                            <a:srgbClr val="FF0000"/>
                          </a:solidFill>
                          <a:latin typeface="MS UI Gothic" panose="020B0600070205080204" pitchFamily="50" charset="-128"/>
                          <a:ea typeface="MS UI Gothic" panose="020B0600070205080204" pitchFamily="50" charset="-128"/>
                          <a:cs typeface="+mn-cs"/>
                        </a:rPr>
                        <a:t>文字とする</a:t>
                      </a:r>
                      <a:endParaRPr kumimoji="1" lang="en-US" altLang="ja-JP" sz="900" b="0" kern="1200" dirty="0">
                        <a:solidFill>
                          <a:srgbClr val="FF0000"/>
                        </a:solidFill>
                        <a:latin typeface="MS UI Gothic" panose="020B0600070205080204" pitchFamily="50" charset="-128"/>
                        <a:ea typeface="MS UI Gothic" panose="020B0600070205080204" pitchFamily="50" charset="-128"/>
                        <a:cs typeface="+mn-cs"/>
                      </a:endParaRPr>
                    </a:p>
                    <a:p>
                      <a:pPr marL="88900" indent="-82550" algn="l" defTabSz="532729" rtl="0" eaLnBrk="1" latinLnBrk="0" hangingPunct="1">
                        <a:buFont typeface="Arial" panose="020B0604020202020204" pitchFamily="34" charset="0"/>
                        <a:buChar char="•"/>
                      </a:pPr>
                      <a:r>
                        <a:rPr kumimoji="1" lang="en-US" altLang="ja-JP" sz="1000" b="0" kern="1200" dirty="0">
                          <a:solidFill>
                            <a:schemeClr val="tx1"/>
                          </a:solidFill>
                          <a:latin typeface="MS UI Gothic" panose="020B0600070205080204" pitchFamily="50" charset="-128"/>
                          <a:ea typeface="MS UI Gothic" panose="020B0600070205080204" pitchFamily="50" charset="-128"/>
                          <a:cs typeface="+mn-cs"/>
                        </a:rPr>
                        <a:t>SSID</a:t>
                      </a:r>
                      <a:r>
                        <a:rPr kumimoji="1" lang="ja-JP" altLang="en-US" sz="1000" b="0" kern="1200" dirty="0">
                          <a:solidFill>
                            <a:schemeClr val="tx1"/>
                          </a:solidFill>
                          <a:latin typeface="MS UI Gothic" panose="020B0600070205080204" pitchFamily="50" charset="-128"/>
                          <a:ea typeface="MS UI Gothic" panose="020B0600070205080204" pitchFamily="50" charset="-128"/>
                          <a:cs typeface="+mn-cs"/>
                        </a:rPr>
                        <a:t>は、</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使用者氏名</a:t>
                      </a:r>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会社名などを想起させないものを使う</a:t>
                      </a:r>
                      <a:endParaRPr kumimoji="1" lang="en-US" altLang="ja-JP" sz="900" b="0" kern="1200" dirty="0">
                        <a:solidFill>
                          <a:srgbClr val="FF0000"/>
                        </a:solidFill>
                        <a:latin typeface="MS UI Gothic" panose="020B0600070205080204" pitchFamily="50" charset="-128"/>
                        <a:ea typeface="MS UI Gothic" panose="020B0600070205080204" pitchFamily="50" charset="-128"/>
                        <a:cs typeface="+mn-cs"/>
                      </a:endParaRPr>
                    </a:p>
                    <a:p>
                      <a:pPr marL="88900" indent="-82550" algn="l" defTabSz="532729" rtl="0" eaLnBrk="1" latinLnBrk="0" hangingPunct="1">
                        <a:buFont typeface="Arial" panose="020B0604020202020204" pitchFamily="34" charset="0"/>
                        <a:buChar char="•"/>
                      </a:pPr>
                      <a:r>
                        <a:rPr kumimoji="1" lang="ja-JP" altLang="en-US" sz="1000" b="0" kern="1200" dirty="0">
                          <a:solidFill>
                            <a:schemeClr val="tx1"/>
                          </a:solidFill>
                          <a:latin typeface="MS UI Gothic" panose="020B0600070205080204" pitchFamily="50" charset="-128"/>
                          <a:ea typeface="MS UI Gothic" panose="020B0600070205080204" pitchFamily="50" charset="-128"/>
                          <a:cs typeface="+mn-cs"/>
                        </a:rPr>
                        <a:t>設定画面にログインするための管理者用パスワードは、</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推測されにくいものにする</a:t>
                      </a:r>
                      <a:endParaRPr kumimoji="1" lang="en-US" altLang="ja-JP" sz="1000" b="0" kern="1200" dirty="0">
                        <a:solidFill>
                          <a:srgbClr val="FF0000"/>
                        </a:solidFill>
                        <a:latin typeface="MS UI Gothic" panose="020B0600070205080204" pitchFamily="50" charset="-128"/>
                        <a:ea typeface="MS UI Gothic" panose="020B0600070205080204" pitchFamily="50" charset="-128"/>
                        <a:cs typeface="+mn-cs"/>
                      </a:endParaRPr>
                    </a:p>
                    <a:p>
                      <a:pPr marL="88900" indent="-82550" algn="l" defTabSz="532729" rtl="0" eaLnBrk="1" latinLnBrk="0" hangingPunct="1">
                        <a:buFont typeface="Arial" panose="020B0604020202020204" pitchFamily="34" charset="0"/>
                        <a:buChar char="•"/>
                      </a:pPr>
                      <a:r>
                        <a:rPr kumimoji="1" lang="ja-JP" altLang="en-US" sz="1000" b="0" kern="1200" dirty="0">
                          <a:solidFill>
                            <a:schemeClr val="tx1"/>
                          </a:solidFill>
                          <a:latin typeface="MS UI Gothic" panose="020B0600070205080204" pitchFamily="50" charset="-128"/>
                          <a:ea typeface="MS UI Gothic" panose="020B0600070205080204" pitchFamily="50" charset="-128"/>
                          <a:cs typeface="+mn-cs"/>
                        </a:rPr>
                        <a:t>ファームウェアは</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自動更新にする</a:t>
                      </a:r>
                    </a:p>
                  </a:txBody>
                  <a:tcPr marL="36000" marR="36000" anchor="ctr"/>
                </a:tc>
                <a:extLst>
                  <a:ext uri="{0D108BD9-81ED-4DB2-BD59-A6C34878D82A}">
                    <a16:rowId xmlns:a16="http://schemas.microsoft.com/office/drawing/2014/main" val="2432713747"/>
                  </a:ext>
                </a:extLst>
              </a:tr>
              <a:tr h="167478">
                <a:tc rowSpan="2">
                  <a:txBody>
                    <a:bodyPr/>
                    <a:lstStyle/>
                    <a:p>
                      <a:pPr algn="ctr"/>
                      <a:r>
                        <a:rPr kumimoji="1" lang="ja-JP" altLang="en-US" sz="1000" b="0" kern="1200" dirty="0">
                          <a:solidFill>
                            <a:schemeClr val="tx1"/>
                          </a:solidFill>
                          <a:latin typeface="MS UI Gothic" panose="020B0600070205080204" pitchFamily="50" charset="-128"/>
                          <a:ea typeface="MS UI Gothic" panose="020B0600070205080204" pitchFamily="50" charset="-128"/>
                          <a:cs typeface="+mn-cs"/>
                        </a:rPr>
                        <a:t>外出先</a:t>
                      </a:r>
                      <a:endParaRPr kumimoji="1" lang="en-US" altLang="ja-JP" sz="1000" b="0" kern="1200" dirty="0">
                        <a:solidFill>
                          <a:schemeClr val="tx1"/>
                        </a:solidFill>
                        <a:latin typeface="MS UI Gothic" panose="020B0600070205080204" pitchFamily="50" charset="-128"/>
                        <a:ea typeface="MS UI Gothic" panose="020B0600070205080204" pitchFamily="50" charset="-128"/>
                        <a:cs typeface="+mn-cs"/>
                      </a:endParaRPr>
                    </a:p>
                    <a:p>
                      <a:pPr>
                        <a:spcBef>
                          <a:spcPts val="600"/>
                        </a:spcBef>
                      </a:pPr>
                      <a:r>
                        <a:rPr kumimoji="1" lang="en-US" altLang="ja-JP" sz="900" b="0" kern="1200" dirty="0">
                          <a:solidFill>
                            <a:schemeClr val="tx1"/>
                          </a:solidFill>
                          <a:latin typeface="MS UI Gothic" panose="020B0600070205080204" pitchFamily="50" charset="-128"/>
                          <a:ea typeface="MS UI Gothic" panose="020B0600070205080204" pitchFamily="50" charset="-128"/>
                          <a:cs typeface="+mn-cs"/>
                        </a:rPr>
                        <a:t>※</a:t>
                      </a:r>
                      <a:r>
                        <a:rPr kumimoji="1" lang="ja-JP" altLang="en-US" sz="900" b="0" kern="1200" dirty="0">
                          <a:solidFill>
                            <a:schemeClr val="tx1"/>
                          </a:solidFill>
                          <a:latin typeface="MS UI Gothic" panose="020B0600070205080204" pitchFamily="50" charset="-128"/>
                          <a:ea typeface="MS UI Gothic" panose="020B0600070205080204" pitchFamily="50" charset="-128"/>
                          <a:cs typeface="+mn-cs"/>
                        </a:rPr>
                        <a:t>取引先・レンタルオフィス・カフェ・ホテル・ファーストフード・コンビニ・空港・駅・鉄道・バスなど</a:t>
                      </a:r>
                      <a:endParaRPr kumimoji="1" lang="ja-JP" altLang="en-US" sz="1000" b="0" kern="1200" dirty="0">
                        <a:solidFill>
                          <a:srgbClr val="FF0000"/>
                        </a:solidFill>
                        <a:latin typeface="MS UI Gothic" panose="020B0600070205080204" pitchFamily="50" charset="-128"/>
                        <a:ea typeface="MS UI Gothic" panose="020B0600070205080204" pitchFamily="50" charset="-128"/>
                        <a:cs typeface="+mn-cs"/>
                      </a:endParaRPr>
                    </a:p>
                  </a:txBody>
                  <a:tcPr marL="72000" marR="72000" anchor="ctr"/>
                </a:tc>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モバイル</a:t>
                      </a:r>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Wi-Fi</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ルーター</a:t>
                      </a:r>
                      <a:endParaRPr kumimoji="1" lang="en-US" altLang="ja-JP" sz="1000" b="0" kern="1200" dirty="0">
                        <a:solidFill>
                          <a:srgbClr val="FF0000"/>
                        </a:solidFill>
                        <a:latin typeface="MS UI Gothic" panose="020B0600070205080204" pitchFamily="50" charset="-128"/>
                        <a:ea typeface="MS UI Gothic" panose="020B0600070205080204" pitchFamily="50" charset="-128"/>
                        <a:cs typeface="+mn-cs"/>
                      </a:endParaRPr>
                    </a:p>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（スマホでのテサリングを含む）</a:t>
                      </a:r>
                      <a:endParaRPr kumimoji="1" lang="en-US" altLang="ja-JP" sz="1000" b="0" kern="1200" dirty="0">
                        <a:solidFill>
                          <a:srgbClr val="FF0000"/>
                        </a:solidFill>
                        <a:latin typeface="MS UI Gothic" panose="020B0600070205080204" pitchFamily="50" charset="-128"/>
                        <a:ea typeface="MS UI Gothic" panose="020B0600070205080204" pitchFamily="50" charset="-128"/>
                        <a:cs typeface="+mn-cs"/>
                      </a:endParaRPr>
                    </a:p>
                  </a:txBody>
                  <a:tcPr anchor="ctr"/>
                </a:tc>
                <a:tc>
                  <a:txBody>
                    <a:bodyPr/>
                    <a:lstStyle/>
                    <a:p>
                      <a:pPr marL="88900" indent="-82550" algn="l" defTabSz="532729" rtl="0" eaLnBrk="1" latinLnBrk="0" hangingPunct="1">
                        <a:buFont typeface="Arial" panose="020B0604020202020204" pitchFamily="34" charset="0"/>
                        <a:buChar char="•"/>
                      </a:pPr>
                      <a:r>
                        <a:rPr kumimoji="1" lang="en-US" altLang="ja-JP" sz="1000" b="0" kern="1200" dirty="0">
                          <a:solidFill>
                            <a:schemeClr val="tx1"/>
                          </a:solidFill>
                          <a:latin typeface="MS UI Gothic" panose="020B0600070205080204" pitchFamily="50" charset="-128"/>
                          <a:ea typeface="MS UI Gothic" panose="020B0600070205080204" pitchFamily="50" charset="-128"/>
                          <a:cs typeface="+mn-cs"/>
                        </a:rPr>
                        <a:t>SSID/</a:t>
                      </a:r>
                      <a:r>
                        <a:rPr kumimoji="1" lang="ja-JP" altLang="en-US" sz="1000" b="0" kern="1200" dirty="0">
                          <a:solidFill>
                            <a:schemeClr val="tx1"/>
                          </a:solidFill>
                          <a:latin typeface="MS UI Gothic" panose="020B0600070205080204" pitchFamily="50" charset="-128"/>
                          <a:ea typeface="MS UI Gothic" panose="020B0600070205080204" pitchFamily="50" charset="-128"/>
                          <a:cs typeface="+mn-cs"/>
                        </a:rPr>
                        <a:t>ネットワーク名は初期値を変更し、</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ルーター</a:t>
                      </a:r>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スマホ機種名</a:t>
                      </a:r>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使用者氏名</a:t>
                      </a:r>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会社名などを想起させないものを使う</a:t>
                      </a:r>
                      <a:endParaRPr kumimoji="1" lang="en-US" altLang="ja-JP" sz="900" b="0" kern="1200" dirty="0">
                        <a:solidFill>
                          <a:srgbClr val="FF0000"/>
                        </a:solidFill>
                        <a:latin typeface="MS UI Gothic" panose="020B0600070205080204" pitchFamily="50" charset="-128"/>
                        <a:ea typeface="MS UI Gothic" panose="020B0600070205080204" pitchFamily="50" charset="-128"/>
                        <a:cs typeface="+mn-cs"/>
                      </a:endParaRPr>
                    </a:p>
                    <a:p>
                      <a:pPr marL="88900" indent="-82550" algn="l" defTabSz="532729" rtl="0" eaLnBrk="1" latinLnBrk="0" hangingPunct="1">
                        <a:buFont typeface="Arial" panose="020B0604020202020204" pitchFamily="34" charset="0"/>
                        <a:buChar char="•"/>
                      </a:pPr>
                      <a:r>
                        <a:rPr kumimoji="1" lang="ja-JP" altLang="en-US" sz="1000" b="0" kern="1200" dirty="0">
                          <a:solidFill>
                            <a:schemeClr val="tx1"/>
                          </a:solidFill>
                          <a:latin typeface="MS UI Gothic" panose="020B0600070205080204" pitchFamily="50" charset="-128"/>
                          <a:ea typeface="MS UI Gothic" panose="020B0600070205080204" pitchFamily="50" charset="-128"/>
                          <a:cs typeface="+mn-cs"/>
                        </a:rPr>
                        <a:t>セキュリティキー</a:t>
                      </a:r>
                      <a:r>
                        <a:rPr kumimoji="1" lang="en-US" altLang="ja-JP" sz="1000" b="0" kern="1200" dirty="0">
                          <a:solidFill>
                            <a:schemeClr val="tx1"/>
                          </a:solidFill>
                          <a:latin typeface="MS UI Gothic" panose="020B0600070205080204" pitchFamily="50" charset="-128"/>
                          <a:ea typeface="MS UI Gothic" panose="020B0600070205080204" pitchFamily="50" charset="-128"/>
                          <a:cs typeface="+mn-cs"/>
                        </a:rPr>
                        <a:t>/</a:t>
                      </a:r>
                      <a:r>
                        <a:rPr kumimoji="1" lang="ja-JP" altLang="en-US" sz="1000" b="0" kern="1200" dirty="0">
                          <a:solidFill>
                            <a:schemeClr val="tx1"/>
                          </a:solidFill>
                          <a:latin typeface="MS UI Gothic" panose="020B0600070205080204" pitchFamily="50" charset="-128"/>
                          <a:ea typeface="MS UI Gothic" panose="020B0600070205080204" pitchFamily="50" charset="-128"/>
                          <a:cs typeface="+mn-cs"/>
                        </a:rPr>
                        <a:t>パスワードは、</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無線</a:t>
                      </a:r>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LAN</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ルーターの暗号化キーと同等</a:t>
                      </a:r>
                      <a:r>
                        <a:rPr kumimoji="1" lang="ja-JP" altLang="en-US" sz="1000" b="0" kern="1200">
                          <a:solidFill>
                            <a:srgbClr val="FF0000"/>
                          </a:solidFill>
                          <a:latin typeface="MS UI Gothic" panose="020B0600070205080204" pitchFamily="50" charset="-128"/>
                          <a:ea typeface="MS UI Gothic" panose="020B0600070205080204" pitchFamily="50" charset="-128"/>
                          <a:cs typeface="+mn-cs"/>
                        </a:rPr>
                        <a:t>の推測されにくいものを</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使う</a:t>
                      </a:r>
                      <a:endParaRPr kumimoji="1" lang="en-US" altLang="ja-JP" sz="1000" b="0" kern="1200" dirty="0">
                        <a:solidFill>
                          <a:srgbClr val="FF0000"/>
                        </a:solidFill>
                        <a:latin typeface="MS UI Gothic" panose="020B0600070205080204" pitchFamily="50" charset="-128"/>
                        <a:ea typeface="MS UI Gothic" panose="020B0600070205080204" pitchFamily="50" charset="-128"/>
                        <a:cs typeface="+mn-cs"/>
                      </a:endParaRPr>
                    </a:p>
                  </a:txBody>
                  <a:tcPr marL="36000" marR="36000" anchor="ctr"/>
                </a:tc>
                <a:extLst>
                  <a:ext uri="{0D108BD9-81ED-4DB2-BD59-A6C34878D82A}">
                    <a16:rowId xmlns:a16="http://schemas.microsoft.com/office/drawing/2014/main" val="3002392998"/>
                  </a:ext>
                </a:extLst>
              </a:tr>
              <a:tr h="291166">
                <a:tc vMerge="1">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endParaRPr kumimoji="1" lang="ja-JP" altLang="en-US" sz="1000" b="0" kern="1200" dirty="0">
                        <a:solidFill>
                          <a:srgbClr val="FF0000"/>
                        </a:solidFill>
                        <a:latin typeface="MS UI Gothic" panose="020B0600070205080204" pitchFamily="50" charset="-128"/>
                        <a:ea typeface="MS UI Gothic" panose="020B0600070205080204" pitchFamily="50" charset="-128"/>
                        <a:cs typeface="+mn-cs"/>
                      </a:endParaRPr>
                    </a:p>
                  </a:txBody>
                  <a:tcPr anchor="ctr"/>
                </a:tc>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公衆</a:t>
                      </a:r>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Wi-Fi</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サービス</a:t>
                      </a:r>
                    </a:p>
                  </a:txBody>
                  <a:tcPr anchor="ctr"/>
                </a:tc>
                <a:tc>
                  <a:txBody>
                    <a:bodyPr/>
                    <a:lstStyle/>
                    <a:p>
                      <a:pPr marL="88900" marR="0" lvl="0" indent="-82550" algn="l" defTabSz="532729"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メールは</a:t>
                      </a:r>
                      <a:r>
                        <a:rPr kumimoji="1" lang="ja-JP" altLang="en-US" sz="1000" dirty="0">
                          <a:solidFill>
                            <a:srgbClr val="FF0000"/>
                          </a:solidFill>
                          <a:latin typeface="MS UI Gothic" panose="020B0600070205080204" pitchFamily="50" charset="-128"/>
                          <a:ea typeface="MS UI Gothic" panose="020B0600070205080204" pitchFamily="50" charset="-128"/>
                        </a:rPr>
                        <a:t>社内</a:t>
                      </a:r>
                      <a:r>
                        <a:rPr kumimoji="1" lang="en-US" altLang="ja-JP" sz="1000" dirty="0">
                          <a:solidFill>
                            <a:srgbClr val="FF0000"/>
                          </a:solidFill>
                          <a:latin typeface="MS UI Gothic" panose="020B0600070205080204" pitchFamily="50" charset="-128"/>
                          <a:ea typeface="MS UI Gothic" panose="020B0600070205080204" pitchFamily="50" charset="-128"/>
                        </a:rPr>
                        <a:t>PC</a:t>
                      </a:r>
                      <a:r>
                        <a:rPr kumimoji="1" lang="ja-JP" altLang="en-US" sz="1000" dirty="0">
                          <a:solidFill>
                            <a:srgbClr val="FF0000"/>
                          </a:solidFill>
                          <a:latin typeface="MS UI Gothic" panose="020B0600070205080204" pitchFamily="50" charset="-128"/>
                          <a:ea typeface="MS UI Gothic" panose="020B0600070205080204" pitchFamily="50" charset="-128"/>
                        </a:rPr>
                        <a:t>にリモートアクセスして利用する</a:t>
                      </a:r>
                      <a:endParaRPr kumimoji="1" lang="en-US" altLang="ja-JP" sz="1000" dirty="0">
                        <a:solidFill>
                          <a:srgbClr val="FF0000"/>
                        </a:solidFill>
                        <a:latin typeface="MS UI Gothic" panose="020B0600070205080204" pitchFamily="50" charset="-128"/>
                        <a:ea typeface="MS UI Gothic" panose="020B0600070205080204" pitchFamily="50" charset="-128"/>
                      </a:endParaRPr>
                    </a:p>
                    <a:p>
                      <a:pPr marL="88900" marR="0" lvl="0" indent="-82550" algn="l" defTabSz="532729"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ID</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・パスワードなどの認証情報、会社の秘密情報、個人情報などの重要情報を入力・表示しない</a:t>
                      </a:r>
                      <a:endParaRPr kumimoji="1" lang="en-US" altLang="ja-JP" sz="1000" b="0" kern="1200" dirty="0">
                        <a:solidFill>
                          <a:srgbClr val="FF0000"/>
                        </a:solidFill>
                        <a:latin typeface="MS UI Gothic" panose="020B0600070205080204" pitchFamily="50" charset="-128"/>
                        <a:ea typeface="MS UI Gothic" panose="020B0600070205080204" pitchFamily="50" charset="-128"/>
                        <a:cs typeface="+mn-cs"/>
                      </a:endParaRPr>
                    </a:p>
                    <a:p>
                      <a:pPr marL="88900" marR="0" lvl="0" indent="-82550" algn="l" defTabSz="532729"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重要情報の入力・表示が必要な場合には</a:t>
                      </a:r>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VPN</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または</a:t>
                      </a:r>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SSL/TLS</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対応サイトを利用する</a:t>
                      </a:r>
                      <a:endParaRPr kumimoji="1" lang="en-US" altLang="ja-JP" sz="1000" b="0" kern="1200" dirty="0">
                        <a:solidFill>
                          <a:srgbClr val="FF0000"/>
                        </a:solidFill>
                        <a:latin typeface="MS UI Gothic" panose="020B0600070205080204" pitchFamily="50" charset="-128"/>
                        <a:ea typeface="MS UI Gothic" panose="020B0600070205080204" pitchFamily="50" charset="-128"/>
                        <a:cs typeface="+mn-cs"/>
                      </a:endParaRPr>
                    </a:p>
                    <a:p>
                      <a:pPr marL="88900" marR="0" lvl="0" indent="-82550" algn="l" defTabSz="532729"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OS</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の「ネットワークのファイルとフォルダーの共有」を解除する</a:t>
                      </a:r>
                      <a:endParaRPr kumimoji="1" lang="en-US" altLang="ja-JP" sz="1000" b="0" kern="1200" dirty="0">
                        <a:solidFill>
                          <a:srgbClr val="FF0000"/>
                        </a:solidFill>
                        <a:latin typeface="MS UI Gothic" panose="020B0600070205080204" pitchFamily="50" charset="-128"/>
                        <a:ea typeface="MS UI Gothic" panose="020B0600070205080204" pitchFamily="50" charset="-128"/>
                        <a:cs typeface="+mn-cs"/>
                      </a:endParaRPr>
                    </a:p>
                  </a:txBody>
                  <a:tcPr marL="36000" marR="36000" anchor="ctr"/>
                </a:tc>
                <a:extLst>
                  <a:ext uri="{0D108BD9-81ED-4DB2-BD59-A6C34878D82A}">
                    <a16:rowId xmlns:a16="http://schemas.microsoft.com/office/drawing/2014/main" val="802378761"/>
                  </a:ext>
                </a:extLst>
              </a:tr>
            </a:tbl>
          </a:graphicData>
        </a:graphic>
      </p:graphicFrame>
      <p:sp>
        <p:nvSpPr>
          <p:cNvPr id="13" name="Text Box 58">
            <a:extLst>
              <a:ext uri="{FF2B5EF4-FFF2-40B4-BE49-F238E27FC236}">
                <a16:creationId xmlns:a16="http://schemas.microsoft.com/office/drawing/2014/main" id="{A63BF2A5-314C-4CE3-A437-A2C97FD79DE6}"/>
              </a:ext>
            </a:extLst>
          </p:cNvPr>
          <p:cNvSpPr txBox="1">
            <a:spLocks noChangeArrowheads="1"/>
          </p:cNvSpPr>
          <p:nvPr/>
        </p:nvSpPr>
        <p:spPr bwMode="auto">
          <a:xfrm>
            <a:off x="12748" y="998884"/>
            <a:ext cx="5314901" cy="53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buClr>
                <a:srgbClr val="336699"/>
              </a:buClr>
              <a:buFont typeface="Wingdings" panose="05000000000000000000" pitchFamily="2" charset="2"/>
              <a:buChar char="l"/>
              <a:tabLst>
                <a:tab pos="88900" algn="l"/>
              </a:tabLst>
            </a:pPr>
            <a:r>
              <a:rPr lang="ja-JP" altLang="en-US" b="0" dirty="0">
                <a:latin typeface="MS UI Gothic" panose="020B0600070205080204" pitchFamily="50" charset="-128"/>
                <a:ea typeface="MS UI Gothic" panose="020B0600070205080204" pitchFamily="50" charset="-128"/>
              </a:rPr>
              <a:t>テレワークで使用する通信機器（ルーター）は、以下の対策を施して利用する。</a:t>
            </a:r>
            <a:endParaRPr lang="en-US" altLang="ja-JP" b="0" dirty="0">
              <a:latin typeface="MS UI Gothic" panose="020B0600070205080204" pitchFamily="50" charset="-128"/>
              <a:ea typeface="MS UI Gothic" panose="020B0600070205080204" pitchFamily="50" charset="-128"/>
            </a:endParaRPr>
          </a:p>
          <a:p>
            <a:pPr eaLnBrk="1" hangingPunct="1">
              <a:spcBef>
                <a:spcPts val="600"/>
              </a:spcBef>
              <a:buClr>
                <a:srgbClr val="336699"/>
              </a:buClr>
              <a:tabLst>
                <a:tab pos="88900" algn="l"/>
              </a:tabLst>
            </a:pPr>
            <a:r>
              <a:rPr lang="ja-JP" altLang="en-US" b="0" dirty="0">
                <a:latin typeface="MS UI Gothic" panose="020B0600070205080204" pitchFamily="50" charset="-128"/>
                <a:ea typeface="MS UI Gothic" panose="020B0600070205080204" pitchFamily="50" charset="-128"/>
              </a:rPr>
              <a:t>＜テレワークで利用する通信機器＞</a:t>
            </a:r>
          </a:p>
        </p:txBody>
      </p:sp>
    </p:spTree>
    <p:extLst>
      <p:ext uri="{BB962C8B-B14F-4D97-AF65-F5344CB8AC3E}">
        <p14:creationId xmlns:p14="http://schemas.microsoft.com/office/powerpoint/2010/main" val="2112411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 Box 58">
            <a:extLst>
              <a:ext uri="{FF2B5EF4-FFF2-40B4-BE49-F238E27FC236}">
                <a16:creationId xmlns:a16="http://schemas.microsoft.com/office/drawing/2014/main" id="{3E7D512C-D348-4FC9-980D-7A4A8AAF8469}"/>
              </a:ext>
            </a:extLst>
          </p:cNvPr>
          <p:cNvSpPr txBox="1">
            <a:spLocks noChangeArrowheads="1"/>
          </p:cNvSpPr>
          <p:nvPr/>
        </p:nvSpPr>
        <p:spPr bwMode="auto">
          <a:xfrm>
            <a:off x="0" y="4716000"/>
            <a:ext cx="5328000" cy="291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indent="-171450" eaLnBrk="1" hangingPunct="1">
              <a:buClr>
                <a:srgbClr val="336699"/>
              </a:buClr>
              <a:buFont typeface="Wingdings" panose="05000000000000000000" pitchFamily="2" charset="2"/>
              <a:buChar char="l"/>
              <a:tabLst>
                <a:tab pos="180975" algn="l"/>
              </a:tabLst>
            </a:pPr>
            <a:r>
              <a:rPr lang="ja-JP" altLang="en-US" b="0" dirty="0">
                <a:latin typeface="MS UI Gothic" panose="020B0600070205080204" pitchFamily="50" charset="-128"/>
                <a:ea typeface="MS UI Gothic" panose="020B0600070205080204" pitchFamily="50" charset="-128"/>
              </a:rPr>
              <a:t>取引先・レンタルオフィス・カフェ・ホテル・ファーストフード・コンビニ・空港・駅・鉄道・バ</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スなど外出先でテレワークを行うときには、以下に注意する。</a:t>
            </a:r>
          </a:p>
          <a:p>
            <a:pPr marL="171450" indent="6350" eaLnBrk="1" hangingPunct="1">
              <a:spcBef>
                <a:spcPts val="300"/>
              </a:spcBef>
              <a:buClr>
                <a:srgbClr val="336699"/>
              </a:buClr>
              <a:buFont typeface="Wingdings" panose="05000000000000000000" pitchFamily="2" charset="2"/>
              <a:buChar char="Ø"/>
            </a:pPr>
            <a:r>
              <a:rPr lang="ja-JP" altLang="en-US" b="0" dirty="0">
                <a:latin typeface="MS UI Gothic" panose="020B0600070205080204" pitchFamily="50" charset="-128"/>
                <a:ea typeface="MS UI Gothic" panose="020B0600070205080204" pitchFamily="50" charset="-128"/>
              </a:rPr>
              <a:t> </a:t>
            </a:r>
            <a:r>
              <a:rPr lang="ja-JP" altLang="en-US" b="0" dirty="0">
                <a:solidFill>
                  <a:srgbClr val="FF0000"/>
                </a:solidFill>
                <a:latin typeface="MS UI Gothic" panose="020B0600070205080204" pitchFamily="50" charset="-128"/>
                <a:ea typeface="MS UI Gothic" panose="020B0600070205080204" pitchFamily="50" charset="-128"/>
              </a:rPr>
              <a:t>必要な情報以外</a:t>
            </a:r>
            <a:r>
              <a:rPr lang="ja-JP" altLang="en-US" b="0" dirty="0">
                <a:latin typeface="MS UI Gothic" panose="020B0600070205080204" pitchFamily="50" charset="-128"/>
                <a:ea typeface="MS UI Gothic" panose="020B0600070205080204" pitchFamily="50" charset="-128"/>
              </a:rPr>
              <a:t>は持ち出さない。</a:t>
            </a:r>
          </a:p>
          <a:p>
            <a:pPr marL="171450" indent="6350" eaLnBrk="1" hangingPunct="1">
              <a:buClr>
                <a:srgbClr val="336699"/>
              </a:buClr>
              <a:buFont typeface="Wingdings" panose="05000000000000000000" pitchFamily="2" charset="2"/>
              <a:buChar char="Ø"/>
            </a:pPr>
            <a:r>
              <a:rPr lang="ja-JP" altLang="en-US" b="0" dirty="0">
                <a:latin typeface="MS UI Gothic" panose="020B0600070205080204" pitchFamily="50" charset="-128"/>
                <a:ea typeface="MS UI Gothic" panose="020B0600070205080204" pitchFamily="50" charset="-128"/>
              </a:rPr>
              <a:t> </a:t>
            </a:r>
            <a:r>
              <a:rPr lang="ja-JP" altLang="en-US" b="0" dirty="0">
                <a:solidFill>
                  <a:srgbClr val="FF0000"/>
                </a:solidFill>
                <a:latin typeface="MS UI Gothic" panose="020B0600070205080204" pitchFamily="50" charset="-128"/>
                <a:ea typeface="MS UI Gothic" panose="020B0600070205080204" pitchFamily="50" charset="-128"/>
              </a:rPr>
              <a:t>機器や書類は</a:t>
            </a:r>
            <a:r>
              <a:rPr lang="ja-JP" altLang="en-US" b="0" dirty="0">
                <a:latin typeface="MS UI Gothic" panose="020B0600070205080204" pitchFamily="50" charset="-128"/>
                <a:ea typeface="MS UI Gothic" panose="020B0600070205080204" pitchFamily="50" charset="-128"/>
              </a:rPr>
              <a:t>目の届く範囲に置き放置しない。</a:t>
            </a:r>
            <a:endParaRPr lang="en-US" altLang="ja-JP" b="0" dirty="0">
              <a:latin typeface="MS UI Gothic" panose="020B0600070205080204" pitchFamily="50" charset="-128"/>
              <a:ea typeface="MS UI Gothic" panose="020B0600070205080204" pitchFamily="50" charset="-128"/>
            </a:endParaRPr>
          </a:p>
          <a:p>
            <a:pPr marL="171450" indent="6350" eaLnBrk="1" hangingPunct="1">
              <a:buClr>
                <a:srgbClr val="336699"/>
              </a:buClr>
              <a:buFont typeface="Wingdings" panose="05000000000000000000" pitchFamily="2" charset="2"/>
              <a:buChar char="Ø"/>
            </a:pPr>
            <a:r>
              <a:rPr lang="ja-JP" altLang="en-US" b="0" dirty="0">
                <a:latin typeface="MS UI Gothic" panose="020B0600070205080204" pitchFamily="50" charset="-128"/>
                <a:ea typeface="MS UI Gothic" panose="020B0600070205080204" pitchFamily="50" charset="-128"/>
              </a:rPr>
              <a:t> 取引先やレンタルオフィスなどで離席するときはコンピュータをロックする</a:t>
            </a:r>
            <a:r>
              <a:rPr lang="en-US" altLang="ja-JP" b="0" baseline="30000" dirty="0">
                <a:latin typeface="MS UI Gothic" panose="020B0600070205080204" pitchFamily="50" charset="-128"/>
                <a:ea typeface="MS UI Gothic" panose="020B0600070205080204" pitchFamily="50" charset="-128"/>
              </a:rPr>
              <a:t>※2</a:t>
            </a:r>
            <a:r>
              <a:rPr lang="ja-JP" altLang="en-US" b="0" dirty="0">
                <a:latin typeface="MS UI Gothic" panose="020B0600070205080204" pitchFamily="50" charset="-128"/>
                <a:ea typeface="MS UI Gothic" panose="020B0600070205080204" pitchFamily="50" charset="-128"/>
              </a:rPr>
              <a:t>。</a:t>
            </a:r>
          </a:p>
          <a:p>
            <a:pPr marL="171450" indent="6350" eaLnBrk="1" hangingPunct="1">
              <a:buClr>
                <a:srgbClr val="336699"/>
              </a:buClr>
              <a:buFont typeface="Wingdings" panose="05000000000000000000" pitchFamily="2" charset="2"/>
              <a:buChar char="Ø"/>
            </a:pP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不特定多数の人がいる場所では</a:t>
            </a:r>
            <a:r>
              <a:rPr lang="ja-JP" altLang="en-US" b="0" dirty="0">
                <a:solidFill>
                  <a:srgbClr val="FF0000"/>
                </a:solidFill>
                <a:latin typeface="MS UI Gothic" panose="020B0600070205080204" pitchFamily="50" charset="-128"/>
                <a:ea typeface="MS UI Gothic" panose="020B0600070205080204" pitchFamily="50" charset="-128"/>
              </a:rPr>
              <a:t>重要情報を画面に表示しない。</a:t>
            </a:r>
            <a:endParaRPr lang="en-US" altLang="ja-JP" b="0" dirty="0">
              <a:solidFill>
                <a:srgbClr val="FF0000"/>
              </a:solidFill>
              <a:latin typeface="MS UI Gothic" panose="020B0600070205080204" pitchFamily="50" charset="-128"/>
              <a:ea typeface="MS UI Gothic" panose="020B0600070205080204" pitchFamily="50" charset="-128"/>
            </a:endParaRPr>
          </a:p>
          <a:p>
            <a:pPr marL="171450" indent="6350" eaLnBrk="1" hangingPunct="1">
              <a:buClr>
                <a:srgbClr val="336699"/>
              </a:buClr>
              <a:buFont typeface="Wingdings" panose="05000000000000000000" pitchFamily="2" charset="2"/>
              <a:buChar char="Ø"/>
            </a:pP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外出先で</a:t>
            </a:r>
            <a:r>
              <a:rPr lang="ja-JP" altLang="en-US" b="0" dirty="0">
                <a:solidFill>
                  <a:srgbClr val="FF0000"/>
                </a:solidFill>
                <a:latin typeface="MS UI Gothic" panose="020B0600070205080204" pitchFamily="50" charset="-128"/>
                <a:ea typeface="MS UI Gothic" panose="020B0600070205080204" pitchFamily="50" charset="-128"/>
              </a:rPr>
              <a:t>書類や</a:t>
            </a:r>
            <a:r>
              <a:rPr lang="en-US" altLang="ja-JP" b="0" dirty="0">
                <a:solidFill>
                  <a:srgbClr val="FF0000"/>
                </a:solidFill>
                <a:latin typeface="MS UI Gothic" panose="020B0600070205080204" pitchFamily="50" charset="-128"/>
                <a:ea typeface="MS UI Gothic" panose="020B0600070205080204" pitchFamily="50" charset="-128"/>
              </a:rPr>
              <a:t>CD</a:t>
            </a:r>
            <a:r>
              <a:rPr lang="ja-JP" altLang="en-US" b="0" dirty="0">
                <a:solidFill>
                  <a:srgbClr val="FF0000"/>
                </a:solidFill>
                <a:latin typeface="MS UI Gothic" panose="020B0600070205080204" pitchFamily="50" charset="-128"/>
                <a:ea typeface="MS UI Gothic" panose="020B0600070205080204" pitchFamily="50" charset="-128"/>
              </a:rPr>
              <a:t>・</a:t>
            </a:r>
            <a:r>
              <a:rPr lang="en-US" altLang="ja-JP" b="0" dirty="0">
                <a:solidFill>
                  <a:srgbClr val="FF0000"/>
                </a:solidFill>
                <a:latin typeface="MS UI Gothic" panose="020B0600070205080204" pitchFamily="50" charset="-128"/>
                <a:ea typeface="MS UI Gothic" panose="020B0600070205080204" pitchFamily="50" charset="-128"/>
              </a:rPr>
              <a:t>DVD</a:t>
            </a:r>
            <a:r>
              <a:rPr lang="ja-JP" altLang="en-US" b="0" dirty="0">
                <a:solidFill>
                  <a:srgbClr val="FF0000"/>
                </a:solidFill>
                <a:latin typeface="MS UI Gothic" panose="020B0600070205080204" pitchFamily="50" charset="-128"/>
                <a:ea typeface="MS UI Gothic" panose="020B0600070205080204" pitchFamily="50" charset="-128"/>
              </a:rPr>
              <a:t>などの媒体を</a:t>
            </a:r>
            <a:r>
              <a:rPr lang="ja-JP" altLang="en-US" b="0" dirty="0">
                <a:latin typeface="MS UI Gothic" panose="020B0600070205080204" pitchFamily="50" charset="-128"/>
                <a:ea typeface="MS UI Gothic" panose="020B0600070205080204" pitchFamily="50" charset="-128"/>
              </a:rPr>
              <a:t>廃棄しない。</a:t>
            </a:r>
            <a:r>
              <a:rPr lang="en-US" altLang="ja-JP" b="0" dirty="0">
                <a:latin typeface="MS UI Gothic" panose="020B0600070205080204" pitchFamily="50" charset="-128"/>
                <a:ea typeface="MS UI Gothic" panose="020B0600070205080204" pitchFamily="50" charset="-128"/>
              </a:rPr>
              <a:t> </a:t>
            </a:r>
          </a:p>
          <a:p>
            <a:pPr marL="171450" indent="6350" eaLnBrk="1" hangingPunct="1">
              <a:buClr>
                <a:srgbClr val="336699"/>
              </a:buClr>
              <a:buFont typeface="Wingdings" panose="05000000000000000000" pitchFamily="2" charset="2"/>
              <a:buChar char="Ø"/>
            </a:pP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公衆</a:t>
            </a:r>
            <a:r>
              <a:rPr lang="en-US" altLang="ja-JP" b="0" dirty="0">
                <a:latin typeface="MS UI Gothic" panose="020B0600070205080204" pitchFamily="50" charset="-128"/>
                <a:ea typeface="MS UI Gothic" panose="020B0600070205080204" pitchFamily="50" charset="-128"/>
              </a:rPr>
              <a:t>Wi-Fi</a:t>
            </a:r>
            <a:r>
              <a:rPr lang="ja-JP" altLang="en-US" b="0" dirty="0">
                <a:latin typeface="MS UI Gothic" panose="020B0600070205080204" pitchFamily="50" charset="-128"/>
                <a:ea typeface="MS UI Gothic" panose="020B0600070205080204" pitchFamily="50" charset="-128"/>
              </a:rPr>
              <a:t>を利用するときは以下を遵守する。</a:t>
            </a:r>
            <a:endParaRPr lang="en-US" altLang="ja-JP" b="0" dirty="0">
              <a:latin typeface="MS UI Gothic" panose="020B0600070205080204" pitchFamily="50" charset="-128"/>
              <a:ea typeface="MS UI Gothic" panose="020B0600070205080204" pitchFamily="50" charset="-128"/>
            </a:endParaRPr>
          </a:p>
          <a:p>
            <a:pPr marL="342900" indent="-76200" eaLnBrk="1" hangingPunct="1">
              <a:buClr>
                <a:srgbClr val="336699"/>
              </a:buClr>
              <a:buFont typeface="Arial" panose="020B0604020202020204" pitchFamily="34" charset="0"/>
              <a:buChar char="•"/>
            </a:pPr>
            <a:r>
              <a:rPr lang="ja-JP" altLang="en-US" b="0" dirty="0">
                <a:latin typeface="MS UI Gothic" panose="020B0600070205080204" pitchFamily="50" charset="-128"/>
                <a:ea typeface="MS UI Gothic" panose="020B0600070205080204" pitchFamily="50" charset="-128"/>
              </a:rPr>
              <a:t>メールは</a:t>
            </a:r>
            <a:r>
              <a:rPr lang="ja-JP" altLang="en-US" b="0" dirty="0">
                <a:solidFill>
                  <a:srgbClr val="FF0000"/>
                </a:solidFill>
                <a:latin typeface="MS UI Gothic" panose="020B0600070205080204" pitchFamily="50" charset="-128"/>
                <a:ea typeface="MS UI Gothic" panose="020B0600070205080204" pitchFamily="50" charset="-128"/>
              </a:rPr>
              <a:t>端末から直接メールサーバーにアクセスせず社内</a:t>
            </a:r>
            <a:r>
              <a:rPr lang="en-US" altLang="ja-JP" b="0" dirty="0">
                <a:solidFill>
                  <a:srgbClr val="FF0000"/>
                </a:solidFill>
                <a:latin typeface="MS UI Gothic" panose="020B0600070205080204" pitchFamily="50" charset="-128"/>
                <a:ea typeface="MS UI Gothic" panose="020B0600070205080204" pitchFamily="50" charset="-128"/>
              </a:rPr>
              <a:t>PC</a:t>
            </a:r>
            <a:r>
              <a:rPr lang="ja-JP" altLang="en-US" b="0" dirty="0">
                <a:solidFill>
                  <a:srgbClr val="FF0000"/>
                </a:solidFill>
                <a:latin typeface="MS UI Gothic" panose="020B0600070205080204" pitchFamily="50" charset="-128"/>
                <a:ea typeface="MS UI Gothic" panose="020B0600070205080204" pitchFamily="50" charset="-128"/>
              </a:rPr>
              <a:t>にリモートアクセスするか、指定されたセキュアブラウザを</a:t>
            </a:r>
            <a:r>
              <a:rPr lang="ja-JP" altLang="en-US" b="0" dirty="0">
                <a:latin typeface="MS UI Gothic" panose="020B0600070205080204" pitchFamily="50" charset="-128"/>
                <a:ea typeface="MS UI Gothic" panose="020B0600070205080204" pitchFamily="50" charset="-128"/>
              </a:rPr>
              <a:t>利用する。</a:t>
            </a:r>
            <a:endParaRPr lang="en-US" altLang="ja-JP" b="0" dirty="0">
              <a:latin typeface="MS UI Gothic" panose="020B0600070205080204" pitchFamily="50" charset="-128"/>
              <a:ea typeface="MS UI Gothic" panose="020B0600070205080204" pitchFamily="50" charset="-128"/>
            </a:endParaRPr>
          </a:p>
          <a:p>
            <a:pPr marL="342900" indent="-76200" eaLnBrk="1" hangingPunct="1">
              <a:buClr>
                <a:srgbClr val="336699"/>
              </a:buClr>
              <a:buFont typeface="Arial" panose="020B0604020202020204" pitchFamily="34" charset="0"/>
              <a:buChar char="•"/>
            </a:pPr>
            <a:r>
              <a:rPr lang="ja-JP" altLang="en-US" b="0" dirty="0">
                <a:latin typeface="MS UI Gothic" panose="020B0600070205080204" pitchFamily="50" charset="-128"/>
                <a:ea typeface="MS UI Gothic" panose="020B0600070205080204" pitchFamily="50" charset="-128"/>
              </a:rPr>
              <a:t>その他で公衆</a:t>
            </a:r>
            <a:r>
              <a:rPr lang="en-US" altLang="ja-JP" b="0" dirty="0">
                <a:latin typeface="MS UI Gothic" panose="020B0600070205080204" pitchFamily="50" charset="-128"/>
                <a:ea typeface="MS UI Gothic" panose="020B0600070205080204" pitchFamily="50" charset="-128"/>
              </a:rPr>
              <a:t>Wi-Fi</a:t>
            </a:r>
            <a:r>
              <a:rPr lang="ja-JP" altLang="en-US" b="0" dirty="0">
                <a:latin typeface="MS UI Gothic" panose="020B0600070205080204" pitchFamily="50" charset="-128"/>
                <a:ea typeface="MS UI Gothic" panose="020B0600070205080204" pitchFamily="50" charset="-128"/>
              </a:rPr>
              <a:t>を使用して業務データを扱うときには</a:t>
            </a:r>
            <a:r>
              <a:rPr lang="en-US" altLang="ja-JP" b="0" dirty="0">
                <a:solidFill>
                  <a:srgbClr val="FF0000"/>
                </a:solidFill>
                <a:latin typeface="MS UI Gothic" panose="020B0600070205080204" pitchFamily="50" charset="-128"/>
                <a:ea typeface="MS UI Gothic" panose="020B0600070205080204" pitchFamily="50" charset="-128"/>
              </a:rPr>
              <a:t>VPN</a:t>
            </a:r>
            <a:r>
              <a:rPr lang="ja-JP" altLang="en-US" b="0" dirty="0">
                <a:solidFill>
                  <a:srgbClr val="FF0000"/>
                </a:solidFill>
                <a:latin typeface="MS UI Gothic" panose="020B0600070205080204" pitchFamily="50" charset="-128"/>
                <a:ea typeface="MS UI Gothic" panose="020B0600070205080204" pitchFamily="50" charset="-128"/>
              </a:rPr>
              <a:t>または</a:t>
            </a:r>
            <a:r>
              <a:rPr lang="en-US" altLang="ja-JP" b="0" dirty="0">
                <a:solidFill>
                  <a:srgbClr val="FF0000"/>
                </a:solidFill>
                <a:latin typeface="MS UI Gothic" panose="020B0600070205080204" pitchFamily="50" charset="-128"/>
                <a:ea typeface="MS UI Gothic" panose="020B0600070205080204" pitchFamily="50" charset="-128"/>
              </a:rPr>
              <a:t>SSL/TLS</a:t>
            </a:r>
            <a:r>
              <a:rPr lang="ja-JP" altLang="en-US" b="0" dirty="0">
                <a:solidFill>
                  <a:srgbClr val="FF0000"/>
                </a:solidFill>
                <a:latin typeface="MS UI Gothic" panose="020B0600070205080204" pitchFamily="50" charset="-128"/>
                <a:ea typeface="MS UI Gothic" panose="020B0600070205080204" pitchFamily="50" charset="-128"/>
              </a:rPr>
              <a:t>対応サイトを</a:t>
            </a:r>
            <a:r>
              <a:rPr lang="ja-JP" altLang="en-US" b="0" dirty="0">
                <a:latin typeface="MS UI Gothic" panose="020B0600070205080204" pitchFamily="50" charset="-128"/>
                <a:ea typeface="MS UI Gothic" panose="020B0600070205080204" pitchFamily="50" charset="-128"/>
              </a:rPr>
              <a:t>利用する。</a:t>
            </a:r>
            <a:endParaRPr lang="en-US" altLang="ja-JP" b="0" dirty="0">
              <a:latin typeface="MS UI Gothic" panose="020B0600070205080204" pitchFamily="50" charset="-128"/>
              <a:ea typeface="MS UI Gothic" panose="020B0600070205080204" pitchFamily="50" charset="-128"/>
            </a:endParaRPr>
          </a:p>
          <a:p>
            <a:pPr marL="87313" eaLnBrk="1" hangingPunct="1">
              <a:lnSpc>
                <a:spcPts val="600"/>
              </a:lnSpc>
              <a:spcBef>
                <a:spcPts val="1200"/>
              </a:spcBef>
              <a:buClr>
                <a:srgbClr val="336699"/>
              </a:buClr>
            </a:pPr>
            <a:r>
              <a:rPr lang="en-US" altLang="ja-JP" sz="900" dirty="0">
                <a:latin typeface="MS UI Gothic" panose="020B0600070205080204" pitchFamily="50" charset="-128"/>
                <a:ea typeface="MS UI Gothic" panose="020B0600070205080204" pitchFamily="50" charset="-128"/>
              </a:rPr>
              <a:t>※2 </a:t>
            </a:r>
            <a:r>
              <a:rPr lang="en-US" altLang="ja-JP" sz="900" b="0" dirty="0">
                <a:latin typeface="MS UI Gothic" panose="020B0600070205080204" pitchFamily="50" charset="-128"/>
                <a:ea typeface="MS UI Gothic" panose="020B0600070205080204" pitchFamily="50" charset="-128"/>
              </a:rPr>
              <a:t>[Ctrl] </a:t>
            </a:r>
            <a:r>
              <a:rPr lang="ja-JP" altLang="en-US" sz="900" b="0" dirty="0">
                <a:latin typeface="MS UI Gothic" panose="020B0600070205080204" pitchFamily="50" charset="-128"/>
                <a:ea typeface="MS UI Gothic" panose="020B0600070205080204" pitchFamily="50" charset="-128"/>
              </a:rPr>
              <a:t>と </a:t>
            </a:r>
            <a:r>
              <a:rPr lang="en-US" altLang="ja-JP" sz="900" b="0" dirty="0">
                <a:latin typeface="MS UI Gothic" panose="020B0600070205080204" pitchFamily="50" charset="-128"/>
                <a:ea typeface="MS UI Gothic" panose="020B0600070205080204" pitchFamily="50" charset="-128"/>
              </a:rPr>
              <a:t>[Alt] </a:t>
            </a:r>
            <a:r>
              <a:rPr lang="ja-JP" altLang="en-US" sz="900" b="0" dirty="0">
                <a:latin typeface="MS UI Gothic" panose="020B0600070205080204" pitchFamily="50" charset="-128"/>
                <a:ea typeface="MS UI Gothic" panose="020B0600070205080204" pitchFamily="50" charset="-128"/>
              </a:rPr>
              <a:t>キーを押しながら </a:t>
            </a:r>
            <a:r>
              <a:rPr lang="en-US" altLang="ja-JP" sz="900" b="0" dirty="0">
                <a:latin typeface="MS UI Gothic" panose="020B0600070205080204" pitchFamily="50" charset="-128"/>
                <a:ea typeface="MS UI Gothic" panose="020B0600070205080204" pitchFamily="50" charset="-128"/>
              </a:rPr>
              <a:t>[Delete] </a:t>
            </a:r>
            <a:r>
              <a:rPr lang="ja-JP" altLang="en-US" sz="900" b="0" dirty="0">
                <a:latin typeface="MS UI Gothic" panose="020B0600070205080204" pitchFamily="50" charset="-128"/>
                <a:ea typeface="MS UI Gothic" panose="020B0600070205080204" pitchFamily="50" charset="-128"/>
              </a:rPr>
              <a:t>キーを押すか</a:t>
            </a:r>
            <a:r>
              <a:rPr lang="en-US" altLang="ja-JP" sz="900" b="0" dirty="0">
                <a:latin typeface="MS UI Gothic" panose="020B0600070205080204" pitchFamily="50" charset="-128"/>
                <a:ea typeface="MS UI Gothic" panose="020B0600070205080204" pitchFamily="50" charset="-128"/>
              </a:rPr>
              <a:t>[Windows] </a:t>
            </a:r>
            <a:r>
              <a:rPr lang="ja-JP" altLang="en-US" sz="900" b="0" dirty="0">
                <a:latin typeface="MS UI Gothic" panose="020B0600070205080204" pitchFamily="50" charset="-128"/>
                <a:ea typeface="MS UI Gothic" panose="020B0600070205080204" pitchFamily="50" charset="-128"/>
              </a:rPr>
              <a:t>キー　　　 を押しながら </a:t>
            </a:r>
            <a:r>
              <a:rPr lang="en-US" altLang="ja-JP" sz="900" b="0" dirty="0">
                <a:latin typeface="MS UI Gothic" panose="020B0600070205080204" pitchFamily="50" charset="-128"/>
                <a:ea typeface="MS UI Gothic" panose="020B0600070205080204" pitchFamily="50" charset="-128"/>
              </a:rPr>
              <a:t>[ L ] </a:t>
            </a:r>
            <a:r>
              <a:rPr lang="ja-JP" altLang="en-US" sz="900" b="0" dirty="0">
                <a:latin typeface="MS UI Gothic" panose="020B0600070205080204" pitchFamily="50" charset="-128"/>
                <a:ea typeface="MS UI Gothic" panose="020B0600070205080204" pitchFamily="50" charset="-128"/>
              </a:rPr>
              <a:t>キーを押す</a:t>
            </a:r>
          </a:p>
          <a:p>
            <a:pPr marL="361950" eaLnBrk="1" hangingPunct="1">
              <a:buClr>
                <a:srgbClr val="336699"/>
              </a:buClr>
            </a:pPr>
            <a:endParaRPr lang="en-US" altLang="ja-JP" sz="1100" b="0" dirty="0">
              <a:latin typeface="MS UI Gothic" panose="020B0600070205080204" pitchFamily="50" charset="-128"/>
              <a:ea typeface="MS UI Gothic" panose="020B0600070205080204" pitchFamily="50" charset="-128"/>
            </a:endParaRPr>
          </a:p>
          <a:p>
            <a:pPr marL="171450" eaLnBrk="1" hangingPunct="1">
              <a:buClr>
                <a:srgbClr val="336699"/>
              </a:buClr>
            </a:pPr>
            <a:endParaRPr lang="ja-JP" altLang="en-US" sz="1100" b="0" dirty="0">
              <a:latin typeface="MS UI Gothic" panose="020B0600070205080204" pitchFamily="50" charset="-128"/>
              <a:ea typeface="MS UI Gothic" panose="020B0600070205080204" pitchFamily="50" charset="-128"/>
            </a:endParaRPr>
          </a:p>
        </p:txBody>
      </p:sp>
      <p:sp>
        <p:nvSpPr>
          <p:cNvPr id="62" name="正方形/長方形 61"/>
          <p:cNvSpPr/>
          <p:nvPr/>
        </p:nvSpPr>
        <p:spPr>
          <a:xfrm>
            <a:off x="2036" y="168"/>
            <a:ext cx="5328000" cy="540000"/>
          </a:xfrm>
          <a:prstGeom prst="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tIns="27473" bIns="27473" rtlCol="0" anchor="ctr"/>
          <a:lstStyle/>
          <a:p>
            <a:r>
              <a:rPr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４ 勤務中のルール</a:t>
            </a:r>
          </a:p>
        </p:txBody>
      </p:sp>
      <p:sp>
        <p:nvSpPr>
          <p:cNvPr id="23" name="スライド番号プレースホルダー 5">
            <a:extLst>
              <a:ext uri="{FF2B5EF4-FFF2-40B4-BE49-F238E27FC236}">
                <a16:creationId xmlns:a16="http://schemas.microsoft.com/office/drawing/2014/main" id="{663C2490-DCF0-4D90-8EDA-64544C545D07}"/>
              </a:ext>
            </a:extLst>
          </p:cNvPr>
          <p:cNvSpPr>
            <a:spLocks noGrp="1"/>
          </p:cNvSpPr>
          <p:nvPr>
            <p:ph type="sldNum" sz="quarter" idx="12"/>
          </p:nvPr>
        </p:nvSpPr>
        <p:spPr>
          <a:xfrm>
            <a:off x="4545631" y="7200000"/>
            <a:ext cx="746369" cy="360000"/>
          </a:xfrm>
        </p:spPr>
        <p:txBody>
          <a:bodyPr/>
          <a:lstStyle/>
          <a:p>
            <a:pPr algn="ctr"/>
            <a:r>
              <a:rPr kumimoji="1" lang="en-US" altLang="ja-JP" dirty="0"/>
              <a:t>&lt; </a:t>
            </a:r>
            <a:fld id="{BA1AACC8-012D-40C1-84DE-4014AE42646F}" type="slidenum">
              <a:rPr kumimoji="1" lang="ja-JP" altLang="en-US" smtClean="0"/>
              <a:pPr algn="ctr"/>
              <a:t>16</a:t>
            </a:fld>
            <a:r>
              <a:rPr kumimoji="1" lang="ja-JP" altLang="en-US" dirty="0"/>
              <a:t> </a:t>
            </a:r>
            <a:r>
              <a:rPr kumimoji="1" lang="en-US" altLang="ja-JP" dirty="0"/>
              <a:t>&gt;</a:t>
            </a:r>
            <a:endParaRPr kumimoji="1" lang="ja-JP" altLang="en-US" dirty="0"/>
          </a:p>
        </p:txBody>
      </p:sp>
      <p:sp>
        <p:nvSpPr>
          <p:cNvPr id="28" name="Text Box 58">
            <a:extLst>
              <a:ext uri="{FF2B5EF4-FFF2-40B4-BE49-F238E27FC236}">
                <a16:creationId xmlns:a16="http://schemas.microsoft.com/office/drawing/2014/main" id="{C6FFD2D1-0D38-45D5-BA8D-E34FD98FB4FD}"/>
              </a:ext>
            </a:extLst>
          </p:cNvPr>
          <p:cNvSpPr txBox="1">
            <a:spLocks noChangeArrowheads="1"/>
          </p:cNvSpPr>
          <p:nvPr/>
        </p:nvSpPr>
        <p:spPr bwMode="auto">
          <a:xfrm>
            <a:off x="7549" y="954000"/>
            <a:ext cx="5328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indent="-171450" eaLnBrk="1" hangingPunct="1">
              <a:buClr>
                <a:srgbClr val="336699"/>
              </a:buClr>
              <a:buFont typeface="Wingdings" panose="05000000000000000000" pitchFamily="2" charset="2"/>
              <a:buChar char="l"/>
              <a:tabLst>
                <a:tab pos="180975" algn="l"/>
              </a:tabLst>
            </a:pPr>
            <a:r>
              <a:rPr lang="ja-JP" altLang="en-US" b="0" dirty="0">
                <a:latin typeface="Tahoma" panose="020B0604030504040204" pitchFamily="34" charset="0"/>
                <a:ea typeface="MS UI Gothic" panose="020B0600070205080204" pitchFamily="50" charset="-128"/>
              </a:rPr>
              <a:t>テレワーク端末で電子メール、</a:t>
            </a:r>
            <a:r>
              <a:rPr lang="en-US" altLang="ja-JP" b="0" dirty="0">
                <a:latin typeface="MS UI Gothic" panose="020B0600070205080204" pitchFamily="50" charset="-128"/>
                <a:ea typeface="MS UI Gothic" panose="020B0600070205080204" pitchFamily="50" charset="-128"/>
              </a:rPr>
              <a:t>Web</a:t>
            </a:r>
            <a:r>
              <a:rPr lang="ja-JP" altLang="en-US" b="0" dirty="0">
                <a:latin typeface="Tahoma" panose="020B0604030504040204" pitchFamily="34" charset="0"/>
                <a:ea typeface="MS UI Gothic" panose="020B0600070205080204" pitchFamily="50" charset="-128"/>
              </a:rPr>
              <a:t>サイトを利用する場合は以下を遵守する。</a:t>
            </a:r>
          </a:p>
          <a:p>
            <a:pPr marL="171450" indent="6350" eaLnBrk="1" hangingPunct="1">
              <a:buClr>
                <a:srgbClr val="336699"/>
              </a:buClr>
              <a:buFont typeface="Wingdings" panose="05000000000000000000" pitchFamily="2" charset="2"/>
              <a:buChar char="Ø"/>
              <a:tabLst>
                <a:tab pos="357188" algn="l"/>
              </a:tabLst>
            </a:pPr>
            <a:r>
              <a:rPr lang="ja-JP" altLang="en-US" b="0" dirty="0">
                <a:latin typeface="MS UI Gothic" panose="020B0600070205080204" pitchFamily="50" charset="-128"/>
                <a:ea typeface="MS UI Gothic" panose="020B0600070205080204" pitchFamily="50" charset="-128"/>
              </a:rPr>
              <a:t> 個人のメールアカウントを利用するときには、安易に添付ファイルを開いたり、リンク</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を参照しない。</a:t>
            </a:r>
          </a:p>
          <a:p>
            <a:pPr marL="171450" indent="6350" eaLnBrk="1" hangingPunct="1">
              <a:buClr>
                <a:srgbClr val="336699"/>
              </a:buClr>
              <a:buFont typeface="Wingdings" panose="05000000000000000000" pitchFamily="2" charset="2"/>
              <a:buChar char="Ø"/>
              <a:tabLst>
                <a:tab pos="357188" algn="l"/>
                <a:tab pos="3230563" algn="l"/>
                <a:tab pos="3406775" algn="l"/>
              </a:tabLst>
            </a:pPr>
            <a:r>
              <a:rPr lang="en-US" altLang="ja-JP" b="0" dirty="0">
                <a:latin typeface="MS UI Gothic" panose="020B0600070205080204" pitchFamily="50" charset="-128"/>
                <a:ea typeface="MS UI Gothic" panose="020B0600070205080204" pitchFamily="50" charset="-128"/>
              </a:rPr>
              <a:t> Web</a:t>
            </a:r>
            <a:r>
              <a:rPr lang="ja-JP" altLang="en-US" b="0" dirty="0">
                <a:latin typeface="MS UI Gothic" panose="020B0600070205080204" pitchFamily="50" charset="-128"/>
                <a:ea typeface="MS UI Gothic" panose="020B0600070205080204" pitchFamily="50" charset="-128"/>
              </a:rPr>
              <a:t>サイトからファイルをダウンロードするときには、ブラウザで証明書を確認し</a:t>
            </a:r>
            <a:r>
              <a:rPr lang="en-US" altLang="ja-JP" b="0" baseline="30000" dirty="0">
                <a:latin typeface="MS UI Gothic" panose="020B0600070205080204" pitchFamily="50" charset="-128"/>
                <a:ea typeface="MS UI Gothic" panose="020B0600070205080204" pitchFamily="50" charset="-128"/>
              </a:rPr>
              <a:t>※1</a:t>
            </a:r>
            <a:r>
              <a:rPr lang="ja-JP" altLang="en-US" b="0" dirty="0">
                <a:latin typeface="MS UI Gothic" panose="020B0600070205080204" pitchFamily="50" charset="-128"/>
                <a:ea typeface="MS UI Gothic" panose="020B0600070205080204" pitchFamily="50" charset="-128"/>
              </a:rPr>
              <a:t>、</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信頼できるサイトを利用する。</a:t>
            </a:r>
            <a:r>
              <a:rPr lang="en-US" altLang="ja-JP" b="0" dirty="0">
                <a:latin typeface="MS UI Gothic" panose="020B0600070205080204" pitchFamily="50" charset="-128"/>
                <a:ea typeface="MS UI Gothic" panose="020B0600070205080204" pitchFamily="50" charset="-128"/>
              </a:rPr>
              <a:t>	</a:t>
            </a:r>
            <a:r>
              <a:rPr lang="en-US" altLang="ja-JP" sz="900" b="0" dirty="0">
                <a:latin typeface="MS UI Gothic" panose="020B0600070205080204" pitchFamily="50" charset="-128"/>
                <a:ea typeface="MS UI Gothic" panose="020B0600070205080204" pitchFamily="50" charset="-128"/>
              </a:rPr>
              <a:t>※1 </a:t>
            </a:r>
            <a:r>
              <a:rPr lang="ja-JP" altLang="en-US" sz="900" b="0" dirty="0">
                <a:latin typeface="MS UI Gothic" panose="020B0600070205080204" pitchFamily="50" charset="-128"/>
                <a:ea typeface="MS UI Gothic" panose="020B0600070205080204" pitchFamily="50" charset="-128"/>
              </a:rPr>
              <a:t>ブラウザの鍵マーク　　　をクリックする</a:t>
            </a:r>
            <a:endParaRPr lang="en-US" altLang="ja-JP" sz="900" b="0" dirty="0">
              <a:latin typeface="MS UI Gothic" panose="020B0600070205080204" pitchFamily="50" charset="-128"/>
              <a:ea typeface="MS UI Gothic" panose="020B0600070205080204" pitchFamily="50" charset="-128"/>
            </a:endParaRPr>
          </a:p>
          <a:p>
            <a:pPr marL="171450" indent="6350" eaLnBrk="1" hangingPunct="1">
              <a:buClr>
                <a:srgbClr val="336699"/>
              </a:buClr>
              <a:buFont typeface="Wingdings" panose="05000000000000000000" pitchFamily="2" charset="2"/>
              <a:buChar char="Ø"/>
              <a:tabLst>
                <a:tab pos="180975" algn="l"/>
              </a:tabLst>
            </a:pPr>
            <a:r>
              <a:rPr lang="ja-JP" altLang="en-US" b="0" dirty="0">
                <a:latin typeface="MS UI Gothic" panose="020B0600070205080204" pitchFamily="50" charset="-128"/>
                <a:ea typeface="MS UI Gothic" panose="020B0600070205080204" pitchFamily="50" charset="-128"/>
              </a:rPr>
              <a:t> 業務に関係がない不審なサイトにアクセスしない。</a:t>
            </a:r>
          </a:p>
          <a:p>
            <a:pPr indent="-171450" eaLnBrk="1" hangingPunct="1">
              <a:buClr>
                <a:srgbClr val="336699"/>
              </a:buClr>
              <a:buFont typeface="Wingdings" panose="05000000000000000000" pitchFamily="2" charset="2"/>
              <a:buChar char="l"/>
              <a:tabLst>
                <a:tab pos="180975" algn="l"/>
              </a:tabLst>
            </a:pPr>
            <a:endParaRPr lang="en-US" altLang="ja-JP" b="0" dirty="0">
              <a:latin typeface="Tahoma" panose="020B0604030504040204" pitchFamily="34" charset="0"/>
              <a:ea typeface="MS UI Gothic" panose="020B0600070205080204" pitchFamily="50" charset="-128"/>
            </a:endParaRPr>
          </a:p>
        </p:txBody>
      </p:sp>
      <p:grpSp>
        <p:nvGrpSpPr>
          <p:cNvPr id="2" name="グループ化 1">
            <a:extLst>
              <a:ext uri="{FF2B5EF4-FFF2-40B4-BE49-F238E27FC236}">
                <a16:creationId xmlns:a16="http://schemas.microsoft.com/office/drawing/2014/main" id="{8A146273-9F91-457B-BB97-741465267BC6}"/>
              </a:ext>
            </a:extLst>
          </p:cNvPr>
          <p:cNvGrpSpPr/>
          <p:nvPr/>
        </p:nvGrpSpPr>
        <p:grpSpPr>
          <a:xfrm>
            <a:off x="108000" y="612000"/>
            <a:ext cx="3100789" cy="377470"/>
            <a:chOff x="97436" y="612000"/>
            <a:chExt cx="3100789" cy="377470"/>
          </a:xfrm>
        </p:grpSpPr>
        <p:grpSp>
          <p:nvGrpSpPr>
            <p:cNvPr id="24" name="グループ化 23">
              <a:extLst>
                <a:ext uri="{FF2B5EF4-FFF2-40B4-BE49-F238E27FC236}">
                  <a16:creationId xmlns:a16="http://schemas.microsoft.com/office/drawing/2014/main" id="{E31F020C-9C25-4543-A3B4-1D41D83A0679}"/>
                </a:ext>
              </a:extLst>
            </p:cNvPr>
            <p:cNvGrpSpPr/>
            <p:nvPr/>
          </p:nvGrpSpPr>
          <p:grpSpPr>
            <a:xfrm>
              <a:off x="108000" y="612000"/>
              <a:ext cx="3090225" cy="368292"/>
              <a:chOff x="184655" y="625862"/>
              <a:chExt cx="3312000" cy="368292"/>
            </a:xfrm>
          </p:grpSpPr>
          <p:sp>
            <p:nvSpPr>
              <p:cNvPr id="25" name="Line 55">
                <a:extLst>
                  <a:ext uri="{FF2B5EF4-FFF2-40B4-BE49-F238E27FC236}">
                    <a16:creationId xmlns:a16="http://schemas.microsoft.com/office/drawing/2014/main" id="{13A9B4AD-667A-43FD-9051-6FCEC7FFA305}"/>
                  </a:ext>
                </a:extLst>
              </p:cNvPr>
              <p:cNvSpPr>
                <a:spLocks noChangeShapeType="1"/>
              </p:cNvSpPr>
              <p:nvPr/>
            </p:nvSpPr>
            <p:spPr bwMode="auto">
              <a:xfrm>
                <a:off x="184655" y="625862"/>
                <a:ext cx="3312000" cy="0"/>
              </a:xfrm>
              <a:prstGeom prst="line">
                <a:avLst/>
              </a:prstGeom>
              <a:noFill/>
              <a:ln w="15875">
                <a:solidFill>
                  <a:srgbClr val="336699"/>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26" name="Line 55">
                <a:extLst>
                  <a:ext uri="{FF2B5EF4-FFF2-40B4-BE49-F238E27FC236}">
                    <a16:creationId xmlns:a16="http://schemas.microsoft.com/office/drawing/2014/main" id="{7A0D0F72-EE88-4EB9-9F15-565BEE696A72}"/>
                  </a:ext>
                </a:extLst>
              </p:cNvPr>
              <p:cNvSpPr>
                <a:spLocks noChangeShapeType="1"/>
              </p:cNvSpPr>
              <p:nvPr/>
            </p:nvSpPr>
            <p:spPr bwMode="auto">
              <a:xfrm>
                <a:off x="184655" y="994154"/>
                <a:ext cx="3312000" cy="0"/>
              </a:xfrm>
              <a:prstGeom prst="line">
                <a:avLst/>
              </a:prstGeom>
              <a:noFill/>
              <a:ln w="15875">
                <a:solidFill>
                  <a:srgbClr val="336699"/>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grpSp>
        <p:sp>
          <p:nvSpPr>
            <p:cNvPr id="27" name="テキスト ボックス 26">
              <a:extLst>
                <a:ext uri="{FF2B5EF4-FFF2-40B4-BE49-F238E27FC236}">
                  <a16:creationId xmlns:a16="http://schemas.microsoft.com/office/drawing/2014/main" id="{C7419E86-DB1B-4DF4-8E58-C5A57C951DF0}"/>
                </a:ext>
              </a:extLst>
            </p:cNvPr>
            <p:cNvSpPr txBox="1"/>
            <p:nvPr/>
          </p:nvSpPr>
          <p:spPr>
            <a:xfrm>
              <a:off x="97436" y="615393"/>
              <a:ext cx="3090225" cy="374077"/>
            </a:xfrm>
            <a:prstGeom prst="rect">
              <a:avLst/>
            </a:prstGeom>
            <a:noFill/>
          </p:spPr>
          <p:txBody>
            <a:bodyPr wrap="square" lIns="36000" rtlCol="0">
              <a:spAutoFit/>
            </a:bodyPr>
            <a:lstStyle/>
            <a:p>
              <a:r>
                <a:rPr lang="ja-JP" altLang="en-US" sz="1831" dirty="0">
                  <a:latin typeface="Meiryo UI" panose="020B0604030504040204" pitchFamily="50" charset="-128"/>
                  <a:ea typeface="Meiryo UI" panose="020B0604030504040204" pitchFamily="50" charset="-128"/>
                </a:rPr>
                <a:t>電子メール・</a:t>
              </a:r>
              <a:r>
                <a:rPr lang="en-US" altLang="ja-JP" sz="1831" dirty="0">
                  <a:latin typeface="Meiryo UI" panose="020B0604030504040204" pitchFamily="50" charset="-128"/>
                  <a:ea typeface="Meiryo UI" panose="020B0604030504040204" pitchFamily="50" charset="-128"/>
                </a:rPr>
                <a:t>Web</a:t>
              </a:r>
              <a:r>
                <a:rPr lang="ja-JP" altLang="en-US" sz="1831" dirty="0">
                  <a:latin typeface="Meiryo UI" panose="020B0604030504040204" pitchFamily="50" charset="-128"/>
                  <a:ea typeface="Meiryo UI" panose="020B0604030504040204" pitchFamily="50" charset="-128"/>
                </a:rPr>
                <a:t>サイトの利用</a:t>
              </a:r>
            </a:p>
          </p:txBody>
        </p:sp>
      </p:grpSp>
      <p:grpSp>
        <p:nvGrpSpPr>
          <p:cNvPr id="3" name="グループ化 2">
            <a:extLst>
              <a:ext uri="{FF2B5EF4-FFF2-40B4-BE49-F238E27FC236}">
                <a16:creationId xmlns:a16="http://schemas.microsoft.com/office/drawing/2014/main" id="{D2531DD3-0BC5-48F7-A569-7D10E5B6AAEC}"/>
              </a:ext>
            </a:extLst>
          </p:cNvPr>
          <p:cNvGrpSpPr/>
          <p:nvPr/>
        </p:nvGrpSpPr>
        <p:grpSpPr>
          <a:xfrm>
            <a:off x="108000" y="2178000"/>
            <a:ext cx="2520000" cy="374943"/>
            <a:chOff x="97436" y="1871308"/>
            <a:chExt cx="2520000" cy="374943"/>
          </a:xfrm>
        </p:grpSpPr>
        <p:grpSp>
          <p:nvGrpSpPr>
            <p:cNvPr id="10" name="グループ化 9">
              <a:extLst>
                <a:ext uri="{FF2B5EF4-FFF2-40B4-BE49-F238E27FC236}">
                  <a16:creationId xmlns:a16="http://schemas.microsoft.com/office/drawing/2014/main" id="{F2145BC9-9CA3-40AC-A50A-7106A90B94A4}"/>
                </a:ext>
              </a:extLst>
            </p:cNvPr>
            <p:cNvGrpSpPr/>
            <p:nvPr/>
          </p:nvGrpSpPr>
          <p:grpSpPr>
            <a:xfrm>
              <a:off x="97436" y="1871308"/>
              <a:ext cx="2520000" cy="368292"/>
              <a:chOff x="184655" y="625862"/>
              <a:chExt cx="2520000" cy="368292"/>
            </a:xfrm>
          </p:grpSpPr>
          <p:sp>
            <p:nvSpPr>
              <p:cNvPr id="11" name="Line 55">
                <a:extLst>
                  <a:ext uri="{FF2B5EF4-FFF2-40B4-BE49-F238E27FC236}">
                    <a16:creationId xmlns:a16="http://schemas.microsoft.com/office/drawing/2014/main" id="{42827CAB-D9B6-4C12-B700-24EADEC6BA4C}"/>
                  </a:ext>
                </a:extLst>
              </p:cNvPr>
              <p:cNvSpPr>
                <a:spLocks noChangeShapeType="1"/>
              </p:cNvSpPr>
              <p:nvPr/>
            </p:nvSpPr>
            <p:spPr bwMode="auto">
              <a:xfrm>
                <a:off x="184655" y="625862"/>
                <a:ext cx="2520000" cy="0"/>
              </a:xfrm>
              <a:prstGeom prst="line">
                <a:avLst/>
              </a:prstGeom>
              <a:noFill/>
              <a:ln w="15875">
                <a:solidFill>
                  <a:srgbClr val="336699"/>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2" name="Line 55">
                <a:extLst>
                  <a:ext uri="{FF2B5EF4-FFF2-40B4-BE49-F238E27FC236}">
                    <a16:creationId xmlns:a16="http://schemas.microsoft.com/office/drawing/2014/main" id="{C30D304B-24D8-4A51-9CBA-86AB9DC52A3D}"/>
                  </a:ext>
                </a:extLst>
              </p:cNvPr>
              <p:cNvSpPr>
                <a:spLocks noChangeShapeType="1"/>
              </p:cNvSpPr>
              <p:nvPr/>
            </p:nvSpPr>
            <p:spPr bwMode="auto">
              <a:xfrm>
                <a:off x="184655" y="994154"/>
                <a:ext cx="2520000" cy="0"/>
              </a:xfrm>
              <a:prstGeom prst="line">
                <a:avLst/>
              </a:prstGeom>
              <a:noFill/>
              <a:ln w="15875">
                <a:solidFill>
                  <a:srgbClr val="336699"/>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grpSp>
        <p:sp>
          <p:nvSpPr>
            <p:cNvPr id="13" name="テキスト ボックス 12">
              <a:extLst>
                <a:ext uri="{FF2B5EF4-FFF2-40B4-BE49-F238E27FC236}">
                  <a16:creationId xmlns:a16="http://schemas.microsoft.com/office/drawing/2014/main" id="{CEB4969F-CA7D-431F-A97E-16213595EA9D}"/>
                </a:ext>
              </a:extLst>
            </p:cNvPr>
            <p:cNvSpPr txBox="1"/>
            <p:nvPr/>
          </p:nvSpPr>
          <p:spPr>
            <a:xfrm>
              <a:off x="97436" y="1872174"/>
              <a:ext cx="2520000" cy="374077"/>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クラウド・</a:t>
              </a:r>
              <a:r>
                <a:rPr lang="en-US" altLang="ja-JP" sz="1831" dirty="0">
                  <a:latin typeface="Meiryo UI" panose="020B0604030504040204" pitchFamily="50" charset="-128"/>
                  <a:ea typeface="Meiryo UI" panose="020B0604030504040204" pitchFamily="50" charset="-128"/>
                </a:rPr>
                <a:t>SNS</a:t>
              </a:r>
              <a:r>
                <a:rPr lang="ja-JP" altLang="en-US" sz="1831" dirty="0">
                  <a:latin typeface="Meiryo UI" panose="020B0604030504040204" pitchFamily="50" charset="-128"/>
                  <a:ea typeface="Meiryo UI" panose="020B0604030504040204" pitchFamily="50" charset="-128"/>
                </a:rPr>
                <a:t>の利用</a:t>
              </a:r>
            </a:p>
          </p:txBody>
        </p:sp>
      </p:grpSp>
      <p:sp>
        <p:nvSpPr>
          <p:cNvPr id="16" name="Text Box 58">
            <a:extLst>
              <a:ext uri="{FF2B5EF4-FFF2-40B4-BE49-F238E27FC236}">
                <a16:creationId xmlns:a16="http://schemas.microsoft.com/office/drawing/2014/main" id="{D39AF42D-3121-43D1-8FBA-85CCF72584AE}"/>
              </a:ext>
            </a:extLst>
          </p:cNvPr>
          <p:cNvSpPr txBox="1">
            <a:spLocks noChangeArrowheads="1"/>
          </p:cNvSpPr>
          <p:nvPr/>
        </p:nvSpPr>
        <p:spPr bwMode="auto">
          <a:xfrm>
            <a:off x="6043" y="2520000"/>
            <a:ext cx="532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indent="-171450" eaLnBrk="1" hangingPunct="1">
              <a:buClr>
                <a:srgbClr val="336699"/>
              </a:buClr>
              <a:buFont typeface="Wingdings" panose="05000000000000000000" pitchFamily="2" charset="2"/>
              <a:buChar char="l"/>
              <a:tabLst>
                <a:tab pos="180975" algn="l"/>
              </a:tabLst>
            </a:pPr>
            <a:r>
              <a:rPr lang="ja-JP" altLang="en-US" b="0" dirty="0">
                <a:latin typeface="MS UI Gothic" panose="020B0600070205080204" pitchFamily="50" charset="-128"/>
                <a:ea typeface="MS UI Gothic" panose="020B0600070205080204" pitchFamily="50" charset="-128"/>
              </a:rPr>
              <a:t>テレワーク端末で個人的にクラウドサービス、</a:t>
            </a:r>
            <a:r>
              <a:rPr lang="en-US" altLang="ja-JP" b="0" dirty="0">
                <a:latin typeface="MS UI Gothic" panose="020B0600070205080204" pitchFamily="50" charset="-128"/>
                <a:ea typeface="MS UI Gothic" panose="020B0600070205080204" pitchFamily="50" charset="-128"/>
              </a:rPr>
              <a:t>SNS</a:t>
            </a:r>
            <a:r>
              <a:rPr lang="ja-JP" altLang="en-US" b="0" dirty="0">
                <a:latin typeface="MS UI Gothic" panose="020B0600070205080204" pitchFamily="50" charset="-128"/>
                <a:ea typeface="MS UI Gothic" panose="020B0600070205080204" pitchFamily="50" charset="-128"/>
              </a:rPr>
              <a:t>を利用する場合は以下を遵守する。</a:t>
            </a:r>
          </a:p>
          <a:p>
            <a:pPr marL="171450" indent="6350" eaLnBrk="1" hangingPunct="1">
              <a:buClr>
                <a:srgbClr val="336699"/>
              </a:buClr>
              <a:buFont typeface="Wingdings" panose="05000000000000000000" pitchFamily="2" charset="2"/>
              <a:buChar char="Ø"/>
              <a:tabLst>
                <a:tab pos="180975" algn="l"/>
              </a:tabLst>
            </a:pPr>
            <a:r>
              <a:rPr lang="ja-JP" altLang="en-US" b="0" dirty="0">
                <a:latin typeface="MS UI Gothic" panose="020B0600070205080204" pitchFamily="50" charset="-128"/>
                <a:ea typeface="MS UI Gothic" panose="020B0600070205080204" pitchFamily="50" charset="-128"/>
              </a:rPr>
              <a:t> 業務関連データの</a:t>
            </a:r>
            <a:r>
              <a:rPr lang="ja-JP" altLang="en-US" b="0" dirty="0">
                <a:solidFill>
                  <a:srgbClr val="FF0000"/>
                </a:solidFill>
                <a:latin typeface="MS UI Gothic" panose="020B0600070205080204" pitchFamily="50" charset="-128"/>
                <a:ea typeface="MS UI Gothic" panose="020B0600070205080204" pitchFamily="50" charset="-128"/>
              </a:rPr>
              <a:t>送受信、保存、共有</a:t>
            </a:r>
            <a:r>
              <a:rPr lang="ja-JP" altLang="en-US" b="0" dirty="0">
                <a:latin typeface="MS UI Gothic" panose="020B0600070205080204" pitchFamily="50" charset="-128"/>
                <a:ea typeface="MS UI Gothic" panose="020B0600070205080204" pitchFamily="50" charset="-128"/>
              </a:rPr>
              <a:t>に利用しない。</a:t>
            </a:r>
            <a:endParaRPr lang="en-US" altLang="ja-JP" b="0" dirty="0">
              <a:latin typeface="MS UI Gothic" panose="020B0600070205080204" pitchFamily="50" charset="-128"/>
              <a:ea typeface="MS UI Gothic" panose="020B0600070205080204" pitchFamily="50" charset="-128"/>
            </a:endParaRPr>
          </a:p>
          <a:p>
            <a:pPr marL="171450" indent="6350" eaLnBrk="1" hangingPunct="1">
              <a:buClr>
                <a:srgbClr val="336699"/>
              </a:buClr>
              <a:buFont typeface="Wingdings" panose="05000000000000000000" pitchFamily="2" charset="2"/>
              <a:buChar char="Ø"/>
              <a:tabLst>
                <a:tab pos="180975" algn="l"/>
              </a:tabLst>
            </a:pPr>
            <a:r>
              <a:rPr lang="ja-JP" altLang="en-US" b="0" dirty="0">
                <a:latin typeface="MS UI Gothic" panose="020B0600070205080204" pitchFamily="50" charset="-128"/>
                <a:ea typeface="MS UI Gothic" panose="020B0600070205080204" pitchFamily="50" charset="-128"/>
              </a:rPr>
              <a:t> </a:t>
            </a:r>
            <a:r>
              <a:rPr lang="ja-JP" altLang="en-US" b="0" dirty="0">
                <a:solidFill>
                  <a:srgbClr val="FF0000"/>
                </a:solidFill>
                <a:latin typeface="MS UI Gothic" panose="020B0600070205080204" pitchFamily="50" charset="-128"/>
                <a:ea typeface="MS UI Gothic" panose="020B0600070205080204" pitchFamily="50" charset="-128"/>
              </a:rPr>
              <a:t>社内、取引先</a:t>
            </a:r>
            <a:r>
              <a:rPr lang="ja-JP" altLang="en-US" b="0" dirty="0">
                <a:latin typeface="MS UI Gothic" panose="020B0600070205080204" pitchFamily="50" charset="-128"/>
                <a:ea typeface="MS UI Gothic" panose="020B0600070205080204" pitchFamily="50" charset="-128"/>
              </a:rPr>
              <a:t>との連絡に利用しない。</a:t>
            </a:r>
          </a:p>
          <a:p>
            <a:pPr marL="171450" indent="6350" eaLnBrk="1" hangingPunct="1">
              <a:buClr>
                <a:srgbClr val="336699"/>
              </a:buClr>
              <a:buFont typeface="Wingdings" panose="05000000000000000000" pitchFamily="2" charset="2"/>
              <a:buChar char="Ø"/>
              <a:tabLst>
                <a:tab pos="180975" algn="l"/>
              </a:tabLst>
            </a:pPr>
            <a:r>
              <a:rPr lang="ja-JP" altLang="en-US" b="0" dirty="0">
                <a:latin typeface="MS UI Gothic" panose="020B0600070205080204" pitchFamily="50" charset="-128"/>
                <a:ea typeface="MS UI Gothic" panose="020B0600070205080204" pitchFamily="50" charset="-128"/>
              </a:rPr>
              <a:t> 当社の</a:t>
            </a:r>
            <a:r>
              <a:rPr lang="ja-JP" altLang="en-US" b="0" dirty="0">
                <a:solidFill>
                  <a:srgbClr val="FF0000"/>
                </a:solidFill>
                <a:latin typeface="MS UI Gothic" panose="020B0600070205080204" pitchFamily="50" charset="-128"/>
                <a:ea typeface="MS UI Gothic" panose="020B0600070205080204" pitchFamily="50" charset="-128"/>
              </a:rPr>
              <a:t>秘密情報の書き込み</a:t>
            </a:r>
            <a:r>
              <a:rPr lang="ja-JP" altLang="en-US" b="0" dirty="0">
                <a:latin typeface="MS UI Gothic" panose="020B0600070205080204" pitchFamily="50" charset="-128"/>
                <a:ea typeface="MS UI Gothic" panose="020B0600070205080204" pitchFamily="50" charset="-128"/>
              </a:rPr>
              <a:t>は行なわない。</a:t>
            </a:r>
          </a:p>
        </p:txBody>
      </p:sp>
      <p:grpSp>
        <p:nvGrpSpPr>
          <p:cNvPr id="4" name="グループ化 3">
            <a:extLst>
              <a:ext uri="{FF2B5EF4-FFF2-40B4-BE49-F238E27FC236}">
                <a16:creationId xmlns:a16="http://schemas.microsoft.com/office/drawing/2014/main" id="{5CE49421-D90B-4994-819F-E4312D4DA4C0}"/>
              </a:ext>
            </a:extLst>
          </p:cNvPr>
          <p:cNvGrpSpPr/>
          <p:nvPr/>
        </p:nvGrpSpPr>
        <p:grpSpPr>
          <a:xfrm>
            <a:off x="108000" y="3366000"/>
            <a:ext cx="2520000" cy="374077"/>
            <a:chOff x="108000" y="3164066"/>
            <a:chExt cx="2520000" cy="374077"/>
          </a:xfrm>
        </p:grpSpPr>
        <p:grpSp>
          <p:nvGrpSpPr>
            <p:cNvPr id="17" name="グループ化 16">
              <a:extLst>
                <a:ext uri="{FF2B5EF4-FFF2-40B4-BE49-F238E27FC236}">
                  <a16:creationId xmlns:a16="http://schemas.microsoft.com/office/drawing/2014/main" id="{58D6A64D-6761-458F-AE83-A0A91ED3582B}"/>
                </a:ext>
              </a:extLst>
            </p:cNvPr>
            <p:cNvGrpSpPr/>
            <p:nvPr/>
          </p:nvGrpSpPr>
          <p:grpSpPr>
            <a:xfrm>
              <a:off x="108000" y="3164066"/>
              <a:ext cx="2520000" cy="368292"/>
              <a:chOff x="184655" y="625862"/>
              <a:chExt cx="2520000" cy="368292"/>
            </a:xfrm>
          </p:grpSpPr>
          <p:sp>
            <p:nvSpPr>
              <p:cNvPr id="18" name="Line 55">
                <a:extLst>
                  <a:ext uri="{FF2B5EF4-FFF2-40B4-BE49-F238E27FC236}">
                    <a16:creationId xmlns:a16="http://schemas.microsoft.com/office/drawing/2014/main" id="{251E3B68-7DD5-4389-978F-C78BDC521D09}"/>
                  </a:ext>
                </a:extLst>
              </p:cNvPr>
              <p:cNvSpPr>
                <a:spLocks noChangeShapeType="1"/>
              </p:cNvSpPr>
              <p:nvPr/>
            </p:nvSpPr>
            <p:spPr bwMode="auto">
              <a:xfrm>
                <a:off x="184655" y="625862"/>
                <a:ext cx="2520000" cy="0"/>
              </a:xfrm>
              <a:prstGeom prst="line">
                <a:avLst/>
              </a:prstGeom>
              <a:noFill/>
              <a:ln w="15875">
                <a:solidFill>
                  <a:srgbClr val="336699"/>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9" name="Line 55">
                <a:extLst>
                  <a:ext uri="{FF2B5EF4-FFF2-40B4-BE49-F238E27FC236}">
                    <a16:creationId xmlns:a16="http://schemas.microsoft.com/office/drawing/2014/main" id="{9511A2DE-317A-4FD4-8E4F-20ADC73B65C6}"/>
                  </a:ext>
                </a:extLst>
              </p:cNvPr>
              <p:cNvSpPr>
                <a:spLocks noChangeShapeType="1"/>
              </p:cNvSpPr>
              <p:nvPr/>
            </p:nvSpPr>
            <p:spPr bwMode="auto">
              <a:xfrm>
                <a:off x="184655" y="994154"/>
                <a:ext cx="2520000" cy="0"/>
              </a:xfrm>
              <a:prstGeom prst="line">
                <a:avLst/>
              </a:prstGeom>
              <a:noFill/>
              <a:ln w="15875">
                <a:solidFill>
                  <a:srgbClr val="336699"/>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grpSp>
        <p:sp>
          <p:nvSpPr>
            <p:cNvPr id="20" name="テキスト ボックス 19">
              <a:extLst>
                <a:ext uri="{FF2B5EF4-FFF2-40B4-BE49-F238E27FC236}">
                  <a16:creationId xmlns:a16="http://schemas.microsoft.com/office/drawing/2014/main" id="{5E6AF3B6-1F83-4D47-BCFC-897D7FA36471}"/>
                </a:ext>
              </a:extLst>
            </p:cNvPr>
            <p:cNvSpPr txBox="1"/>
            <p:nvPr/>
          </p:nvSpPr>
          <p:spPr>
            <a:xfrm>
              <a:off x="108000" y="3164066"/>
              <a:ext cx="2520000" cy="374077"/>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在宅時の注意</a:t>
              </a:r>
            </a:p>
          </p:txBody>
        </p:sp>
      </p:grpSp>
      <p:grpSp>
        <p:nvGrpSpPr>
          <p:cNvPr id="5" name="グループ化 4">
            <a:extLst>
              <a:ext uri="{FF2B5EF4-FFF2-40B4-BE49-F238E27FC236}">
                <a16:creationId xmlns:a16="http://schemas.microsoft.com/office/drawing/2014/main" id="{BACAE725-600C-4DC5-83F1-74FA92A2605F}"/>
              </a:ext>
            </a:extLst>
          </p:cNvPr>
          <p:cNvGrpSpPr/>
          <p:nvPr/>
        </p:nvGrpSpPr>
        <p:grpSpPr>
          <a:xfrm>
            <a:off x="108000" y="4356000"/>
            <a:ext cx="2520000" cy="377817"/>
            <a:chOff x="108000" y="4215040"/>
            <a:chExt cx="2520000" cy="377817"/>
          </a:xfrm>
        </p:grpSpPr>
        <p:grpSp>
          <p:nvGrpSpPr>
            <p:cNvPr id="21" name="グループ化 20">
              <a:extLst>
                <a:ext uri="{FF2B5EF4-FFF2-40B4-BE49-F238E27FC236}">
                  <a16:creationId xmlns:a16="http://schemas.microsoft.com/office/drawing/2014/main" id="{D923905C-7DF6-4B23-A5A9-CCBBA7C80504}"/>
                </a:ext>
              </a:extLst>
            </p:cNvPr>
            <p:cNvGrpSpPr/>
            <p:nvPr/>
          </p:nvGrpSpPr>
          <p:grpSpPr>
            <a:xfrm>
              <a:off x="108000" y="4224565"/>
              <a:ext cx="2520000" cy="368292"/>
              <a:chOff x="184655" y="625862"/>
              <a:chExt cx="2520000" cy="368292"/>
            </a:xfrm>
          </p:grpSpPr>
          <p:sp>
            <p:nvSpPr>
              <p:cNvPr id="22" name="Line 55">
                <a:extLst>
                  <a:ext uri="{FF2B5EF4-FFF2-40B4-BE49-F238E27FC236}">
                    <a16:creationId xmlns:a16="http://schemas.microsoft.com/office/drawing/2014/main" id="{58EDF65A-282C-421D-B136-9B8AFC7CE209}"/>
                  </a:ext>
                </a:extLst>
              </p:cNvPr>
              <p:cNvSpPr>
                <a:spLocks noChangeShapeType="1"/>
              </p:cNvSpPr>
              <p:nvPr/>
            </p:nvSpPr>
            <p:spPr bwMode="auto">
              <a:xfrm>
                <a:off x="184655" y="625862"/>
                <a:ext cx="2520000" cy="0"/>
              </a:xfrm>
              <a:prstGeom prst="line">
                <a:avLst/>
              </a:prstGeom>
              <a:noFill/>
              <a:ln w="15875">
                <a:solidFill>
                  <a:srgbClr val="336699"/>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29" name="Line 55">
                <a:extLst>
                  <a:ext uri="{FF2B5EF4-FFF2-40B4-BE49-F238E27FC236}">
                    <a16:creationId xmlns:a16="http://schemas.microsoft.com/office/drawing/2014/main" id="{A869A0D6-2A92-4EA9-AD2F-A4120F5B80A9}"/>
                  </a:ext>
                </a:extLst>
              </p:cNvPr>
              <p:cNvSpPr>
                <a:spLocks noChangeShapeType="1"/>
              </p:cNvSpPr>
              <p:nvPr/>
            </p:nvSpPr>
            <p:spPr bwMode="auto">
              <a:xfrm>
                <a:off x="184655" y="994154"/>
                <a:ext cx="2520000" cy="0"/>
              </a:xfrm>
              <a:prstGeom prst="line">
                <a:avLst/>
              </a:prstGeom>
              <a:noFill/>
              <a:ln w="15875">
                <a:solidFill>
                  <a:srgbClr val="336699"/>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grpSp>
        <p:sp>
          <p:nvSpPr>
            <p:cNvPr id="30" name="テキスト ボックス 29">
              <a:extLst>
                <a:ext uri="{FF2B5EF4-FFF2-40B4-BE49-F238E27FC236}">
                  <a16:creationId xmlns:a16="http://schemas.microsoft.com/office/drawing/2014/main" id="{50C31D95-70DD-49CE-A10D-9B14011CB0BD}"/>
                </a:ext>
              </a:extLst>
            </p:cNvPr>
            <p:cNvSpPr txBox="1"/>
            <p:nvPr/>
          </p:nvSpPr>
          <p:spPr>
            <a:xfrm>
              <a:off x="108000" y="4215040"/>
              <a:ext cx="2520000" cy="374077"/>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外出時の注意</a:t>
              </a:r>
            </a:p>
          </p:txBody>
        </p:sp>
      </p:grpSp>
      <p:sp>
        <p:nvSpPr>
          <p:cNvPr id="31" name="Text Box 58">
            <a:extLst>
              <a:ext uri="{FF2B5EF4-FFF2-40B4-BE49-F238E27FC236}">
                <a16:creationId xmlns:a16="http://schemas.microsoft.com/office/drawing/2014/main" id="{4F51F741-FFD1-40BF-B7A0-EDB53166B41E}"/>
              </a:ext>
            </a:extLst>
          </p:cNvPr>
          <p:cNvSpPr txBox="1">
            <a:spLocks noChangeArrowheads="1"/>
          </p:cNvSpPr>
          <p:nvPr/>
        </p:nvSpPr>
        <p:spPr bwMode="auto">
          <a:xfrm>
            <a:off x="0" y="3708000"/>
            <a:ext cx="5328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buClr>
                <a:srgbClr val="336699"/>
              </a:buClr>
              <a:buFont typeface="Wingdings" panose="05000000000000000000" pitchFamily="2" charset="2"/>
              <a:buChar char="l"/>
            </a:pPr>
            <a:r>
              <a:rPr lang="ja-JP" altLang="en-US" b="0" dirty="0">
                <a:latin typeface="Tahoma" panose="020B0604030504040204" pitchFamily="34" charset="0"/>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在宅勤務では以下に注意する。</a:t>
            </a:r>
          </a:p>
          <a:p>
            <a:pPr marL="171450" indent="6350" eaLnBrk="1" hangingPunct="1">
              <a:buClr>
                <a:srgbClr val="336699"/>
              </a:buClr>
              <a:buFont typeface="Wingdings" panose="05000000000000000000" pitchFamily="2" charset="2"/>
              <a:buChar char="Ø"/>
            </a:pPr>
            <a:r>
              <a:rPr lang="ja-JP" altLang="en-US" b="0" dirty="0">
                <a:latin typeface="MS UI Gothic" panose="020B0600070205080204" pitchFamily="50" charset="-128"/>
                <a:ea typeface="MS UI Gothic" panose="020B0600070205080204" pitchFamily="50" charset="-128"/>
              </a:rPr>
              <a:t> 他者（家族を含む）にテレワーク用の情報機器を操作させない。</a:t>
            </a:r>
          </a:p>
          <a:p>
            <a:pPr marL="171450" indent="6350" eaLnBrk="1" hangingPunct="1">
              <a:buClr>
                <a:srgbClr val="336699"/>
              </a:buClr>
              <a:buFont typeface="Wingdings" panose="05000000000000000000" pitchFamily="2" charset="2"/>
              <a:buChar char="Ø"/>
            </a:pPr>
            <a:r>
              <a:rPr lang="ja-JP" altLang="en-US" b="0" dirty="0">
                <a:latin typeface="MS UI Gothic" panose="020B0600070205080204" pitchFamily="50" charset="-128"/>
                <a:ea typeface="MS UI Gothic" panose="020B0600070205080204" pitchFamily="50" charset="-128"/>
              </a:rPr>
              <a:t> 他者（家族を含む）から見えるところにテレワークで使うパスワードを書き記さない。</a:t>
            </a:r>
            <a:endParaRPr lang="en-US" altLang="ja-JP" b="0" dirty="0">
              <a:latin typeface="MS UI Gothic" panose="020B0600070205080204" pitchFamily="50" charset="-128"/>
              <a:ea typeface="MS UI Gothic" panose="020B0600070205080204" pitchFamily="50" charset="-128"/>
            </a:endParaRPr>
          </a:p>
        </p:txBody>
      </p:sp>
      <p:grpSp>
        <p:nvGrpSpPr>
          <p:cNvPr id="33" name="グループ化 32">
            <a:extLst>
              <a:ext uri="{FF2B5EF4-FFF2-40B4-BE49-F238E27FC236}">
                <a16:creationId xmlns:a16="http://schemas.microsoft.com/office/drawing/2014/main" id="{5951B531-4600-49ED-83C2-5E13C9898A78}"/>
              </a:ext>
            </a:extLst>
          </p:cNvPr>
          <p:cNvGrpSpPr>
            <a:grpSpLocks noChangeAspect="1"/>
          </p:cNvGrpSpPr>
          <p:nvPr/>
        </p:nvGrpSpPr>
        <p:grpSpPr>
          <a:xfrm>
            <a:off x="3545173" y="7092493"/>
            <a:ext cx="190130" cy="155571"/>
            <a:chOff x="2915816" y="5968894"/>
            <a:chExt cx="504056" cy="412434"/>
          </a:xfrm>
        </p:grpSpPr>
        <p:sp>
          <p:nvSpPr>
            <p:cNvPr id="34" name="四角形: 角を丸くする 33">
              <a:extLst>
                <a:ext uri="{FF2B5EF4-FFF2-40B4-BE49-F238E27FC236}">
                  <a16:creationId xmlns:a16="http://schemas.microsoft.com/office/drawing/2014/main" id="{71202182-C5A0-4D71-9085-73F6421878F0}"/>
                </a:ext>
              </a:extLst>
            </p:cNvPr>
            <p:cNvSpPr/>
            <p:nvPr/>
          </p:nvSpPr>
          <p:spPr bwMode="auto">
            <a:xfrm>
              <a:off x="2915816" y="5968894"/>
              <a:ext cx="504056" cy="412434"/>
            </a:xfrm>
            <a:prstGeom prst="roundRect">
              <a:avLst/>
            </a:prstGeom>
            <a:solidFill>
              <a:schemeClr val="bg1"/>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endParaRPr>
            </a:p>
          </p:txBody>
        </p:sp>
        <p:pic>
          <p:nvPicPr>
            <p:cNvPr id="35" name="図 34">
              <a:extLst>
                <a:ext uri="{FF2B5EF4-FFF2-40B4-BE49-F238E27FC236}">
                  <a16:creationId xmlns:a16="http://schemas.microsoft.com/office/drawing/2014/main" id="{1DA079E4-375D-40E8-B598-8854830FCE42}"/>
                </a:ext>
              </a:extLst>
            </p:cNvPr>
            <p:cNvPicPr>
              <a:picLocks noChangeAspect="1"/>
            </p:cNvPicPr>
            <p:nvPr/>
          </p:nvPicPr>
          <p:blipFill>
            <a:blip r:embed="rId3"/>
            <a:stretch>
              <a:fillRect/>
            </a:stretch>
          </p:blipFill>
          <p:spPr>
            <a:xfrm>
              <a:off x="2987824" y="6012000"/>
              <a:ext cx="334374" cy="334374"/>
            </a:xfrm>
            <a:prstGeom prst="rect">
              <a:avLst/>
            </a:prstGeom>
          </p:spPr>
        </p:pic>
      </p:grpSp>
      <p:pic>
        <p:nvPicPr>
          <p:cNvPr id="7" name="図 6">
            <a:extLst>
              <a:ext uri="{FF2B5EF4-FFF2-40B4-BE49-F238E27FC236}">
                <a16:creationId xmlns:a16="http://schemas.microsoft.com/office/drawing/2014/main" id="{D7E75EFF-289B-42F2-8B57-96EA813E7315}"/>
              </a:ext>
            </a:extLst>
          </p:cNvPr>
          <p:cNvPicPr>
            <a:picLocks noChangeAspect="1"/>
          </p:cNvPicPr>
          <p:nvPr/>
        </p:nvPicPr>
        <p:blipFill>
          <a:blip r:embed="rId4"/>
          <a:stretch>
            <a:fillRect/>
          </a:stretch>
        </p:blipFill>
        <p:spPr>
          <a:xfrm>
            <a:off x="4384543" y="1746000"/>
            <a:ext cx="161088" cy="197938"/>
          </a:xfrm>
          <a:prstGeom prst="rect">
            <a:avLst/>
          </a:prstGeom>
        </p:spPr>
      </p:pic>
      <p:pic>
        <p:nvPicPr>
          <p:cNvPr id="8" name="図 7">
            <a:extLst>
              <a:ext uri="{FF2B5EF4-FFF2-40B4-BE49-F238E27FC236}">
                <a16:creationId xmlns:a16="http://schemas.microsoft.com/office/drawing/2014/main" id="{D26E19DC-7AB1-47AE-99B7-D809FD8F55E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14949" y="2888285"/>
            <a:ext cx="1105130" cy="1105130"/>
          </a:xfrm>
          <a:prstGeom prst="rect">
            <a:avLst/>
          </a:prstGeom>
        </p:spPr>
      </p:pic>
    </p:spTree>
    <p:extLst>
      <p:ext uri="{BB962C8B-B14F-4D97-AF65-F5344CB8AC3E}">
        <p14:creationId xmlns:p14="http://schemas.microsoft.com/office/powerpoint/2010/main" val="2132665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Box 58">
            <a:extLst>
              <a:ext uri="{FF2B5EF4-FFF2-40B4-BE49-F238E27FC236}">
                <a16:creationId xmlns:a16="http://schemas.microsoft.com/office/drawing/2014/main" id="{CB4D1AE8-9D9E-4BA8-919A-164C278C87D9}"/>
              </a:ext>
            </a:extLst>
          </p:cNvPr>
          <p:cNvSpPr txBox="1">
            <a:spLocks noChangeArrowheads="1"/>
          </p:cNvSpPr>
          <p:nvPr/>
        </p:nvSpPr>
        <p:spPr bwMode="auto">
          <a:xfrm>
            <a:off x="8021" y="5032994"/>
            <a:ext cx="5319629" cy="2523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indent="-171450" eaLnBrk="1" hangingPunct="1">
              <a:buClr>
                <a:srgbClr val="336699"/>
              </a:buClr>
              <a:buFont typeface="Wingdings" panose="05000000000000000000" pitchFamily="2" charset="2"/>
              <a:buChar char="l"/>
              <a:tabLst>
                <a:tab pos="180975" algn="l"/>
              </a:tabLst>
            </a:pPr>
            <a:r>
              <a:rPr lang="ja-JP" altLang="en-US" b="0" dirty="0">
                <a:latin typeface="MS UI Gothic" panose="020B0600070205080204" pitchFamily="50" charset="-128"/>
                <a:ea typeface="MS UI Gothic" panose="020B0600070205080204" pitchFamily="50" charset="-128"/>
              </a:rPr>
              <a:t>テレワークのことで分からないことがあったら以下に問い合わせてください。</a:t>
            </a:r>
            <a:endParaRPr lang="en-US" altLang="ja-JP" b="0" dirty="0">
              <a:latin typeface="MS UI Gothic" panose="020B0600070205080204" pitchFamily="50" charset="-128"/>
              <a:ea typeface="MS UI Gothic" panose="020B0600070205080204" pitchFamily="50" charset="-128"/>
            </a:endParaRPr>
          </a:p>
          <a:p>
            <a:pPr eaLnBrk="1" hangingPunct="1">
              <a:buClr>
                <a:srgbClr val="336699"/>
              </a:buClr>
              <a:tabLst>
                <a:tab pos="180975" algn="l"/>
              </a:tabLst>
            </a:pPr>
            <a:r>
              <a:rPr lang="ja-JP" altLang="en-US" b="0" dirty="0">
                <a:latin typeface="MS UI Gothic" panose="020B0600070205080204" pitchFamily="50" charset="-128"/>
                <a:ea typeface="MS UI Gothic" panose="020B0600070205080204" pitchFamily="50" charset="-128"/>
              </a:rPr>
              <a:t>＜問合せ先＞　</a:t>
            </a:r>
            <a:endParaRPr lang="en-US" altLang="ja-JP" b="0" dirty="0">
              <a:latin typeface="MS UI Gothic" panose="020B0600070205080204" pitchFamily="50" charset="-128"/>
              <a:ea typeface="MS UI Gothic" panose="020B0600070205080204" pitchFamily="50" charset="-128"/>
            </a:endParaRPr>
          </a:p>
          <a:p>
            <a:pPr eaLnBrk="1" hangingPunct="1">
              <a:buClr>
                <a:srgbClr val="336699"/>
              </a:buClr>
              <a:tabLst>
                <a:tab pos="180975" algn="l"/>
              </a:tabLst>
            </a:pPr>
            <a:r>
              <a:rPr lang="ja-JP" altLang="en-US" b="0" dirty="0">
                <a:solidFill>
                  <a:srgbClr val="FF0000"/>
                </a:solidFill>
                <a:latin typeface="MS UI Gothic" panose="020B0600070205080204" pitchFamily="50" charset="-128"/>
                <a:ea typeface="MS UI Gothic" panose="020B0600070205080204" pitchFamily="50" charset="-128"/>
              </a:rPr>
              <a:t>総務部システム担当　</a:t>
            </a:r>
            <a:r>
              <a:rPr lang="en-US" altLang="ja-JP" b="0" dirty="0">
                <a:solidFill>
                  <a:srgbClr val="FF0000"/>
                </a:solidFill>
                <a:latin typeface="MS UI Gothic" panose="020B0600070205080204" pitchFamily="50" charset="-128"/>
                <a:ea typeface="MS UI Gothic" panose="020B0600070205080204" pitchFamily="50" charset="-128"/>
              </a:rPr>
              <a:t>TEL</a:t>
            </a:r>
            <a:r>
              <a:rPr lang="ja-JP" altLang="en-US" b="0" dirty="0">
                <a:solidFill>
                  <a:srgbClr val="FF0000"/>
                </a:solidFill>
                <a:latin typeface="MS UI Gothic" panose="020B0600070205080204" pitchFamily="50" charset="-128"/>
                <a:ea typeface="MS UI Gothic" panose="020B0600070205080204" pitchFamily="50" charset="-128"/>
              </a:rPr>
              <a:t>：</a:t>
            </a:r>
            <a:r>
              <a:rPr lang="en-US" altLang="ja-JP" b="0" dirty="0">
                <a:solidFill>
                  <a:srgbClr val="FF0000"/>
                </a:solidFill>
                <a:latin typeface="MS UI Gothic" panose="020B0600070205080204" pitchFamily="50" charset="-128"/>
                <a:ea typeface="MS UI Gothic" panose="020B0600070205080204" pitchFamily="50" charset="-128"/>
              </a:rPr>
              <a:t>090-</a:t>
            </a:r>
            <a:r>
              <a:rPr lang="ja-JP" altLang="en-US" b="0" dirty="0">
                <a:solidFill>
                  <a:srgbClr val="FF0000"/>
                </a:solidFill>
                <a:latin typeface="MS UI Gothic" panose="020B0600070205080204" pitchFamily="50" charset="-128"/>
                <a:ea typeface="MS UI Gothic" panose="020B0600070205080204" pitchFamily="50" charset="-128"/>
              </a:rPr>
              <a:t> ○○○○</a:t>
            </a:r>
            <a:r>
              <a:rPr lang="en-US" altLang="ja-JP" b="0" dirty="0">
                <a:solidFill>
                  <a:srgbClr val="FF0000"/>
                </a:solidFill>
                <a:latin typeface="MS UI Gothic" panose="020B0600070205080204" pitchFamily="50" charset="-128"/>
                <a:ea typeface="MS UI Gothic" panose="020B0600070205080204" pitchFamily="50" charset="-128"/>
              </a:rPr>
              <a:t>-</a:t>
            </a:r>
            <a:r>
              <a:rPr lang="ja-JP" altLang="en-US" b="0" dirty="0">
                <a:solidFill>
                  <a:srgbClr val="FF0000"/>
                </a:solidFill>
                <a:latin typeface="MS UI Gothic" panose="020B0600070205080204" pitchFamily="50" charset="-128"/>
                <a:ea typeface="MS UI Gothic" panose="020B0600070205080204" pitchFamily="50" charset="-128"/>
              </a:rPr>
              <a:t>○○○○　</a:t>
            </a:r>
            <a:endParaRPr lang="en-US" altLang="ja-JP" b="0" dirty="0">
              <a:solidFill>
                <a:srgbClr val="FF0000"/>
              </a:solidFill>
              <a:latin typeface="MS UI Gothic" panose="020B0600070205080204" pitchFamily="50" charset="-128"/>
              <a:ea typeface="MS UI Gothic" panose="020B0600070205080204" pitchFamily="50" charset="-128"/>
            </a:endParaRPr>
          </a:p>
          <a:p>
            <a:pPr eaLnBrk="1" hangingPunct="1">
              <a:buClr>
                <a:srgbClr val="336699"/>
              </a:buClr>
              <a:tabLst>
                <a:tab pos="180975" algn="l"/>
                <a:tab pos="1339850" algn="l"/>
                <a:tab pos="2244725" algn="l"/>
              </a:tabLst>
            </a:pPr>
            <a:r>
              <a:rPr lang="en-US" altLang="ja-JP" b="0" dirty="0">
                <a:solidFill>
                  <a:srgbClr val="FF0000"/>
                </a:solidFill>
                <a:latin typeface="MS UI Gothic" panose="020B0600070205080204" pitchFamily="50" charset="-128"/>
                <a:ea typeface="MS UI Gothic" panose="020B0600070205080204" pitchFamily="50" charset="-128"/>
              </a:rPr>
              <a:t>		Mail</a:t>
            </a:r>
            <a:r>
              <a:rPr lang="ja-JP" altLang="en-US" b="0" dirty="0">
                <a:solidFill>
                  <a:srgbClr val="FF0000"/>
                </a:solidFill>
                <a:latin typeface="MS UI Gothic" panose="020B0600070205080204" pitchFamily="50" charset="-128"/>
                <a:ea typeface="MS UI Gothic" panose="020B0600070205080204" pitchFamily="50" charset="-128"/>
              </a:rPr>
              <a:t>：</a:t>
            </a:r>
            <a:r>
              <a:rPr lang="en-US" altLang="ja-JP" b="0" dirty="0" err="1">
                <a:solidFill>
                  <a:srgbClr val="FF0000"/>
                </a:solidFill>
                <a:latin typeface="MS UI Gothic" panose="020B0600070205080204" pitchFamily="50" charset="-128"/>
                <a:ea typeface="MS UI Gothic" panose="020B0600070205080204" pitchFamily="50" charset="-128"/>
              </a:rPr>
              <a:t>soumu</a:t>
            </a:r>
            <a:r>
              <a:rPr lang="en-US" altLang="ja-JP" b="0" dirty="0">
                <a:solidFill>
                  <a:srgbClr val="FF0000"/>
                </a:solidFill>
                <a:latin typeface="MS UI Gothic" panose="020B0600070205080204" pitchFamily="50" charset="-128"/>
                <a:ea typeface="MS UI Gothic" panose="020B0600070205080204" pitchFamily="50" charset="-128"/>
              </a:rPr>
              <a:t>@</a:t>
            </a:r>
            <a:r>
              <a:rPr lang="ja-JP" altLang="en-US" b="0" dirty="0">
                <a:solidFill>
                  <a:srgbClr val="FF0000"/>
                </a:solidFill>
                <a:latin typeface="MS UI Gothic" panose="020B0600070205080204" pitchFamily="50" charset="-128"/>
                <a:ea typeface="MS UI Gothic" panose="020B0600070205080204" pitchFamily="50" charset="-128"/>
              </a:rPr>
              <a:t>○○○○</a:t>
            </a:r>
            <a:r>
              <a:rPr lang="en-US" altLang="ja-JP" b="0" dirty="0">
                <a:solidFill>
                  <a:srgbClr val="FF0000"/>
                </a:solidFill>
                <a:latin typeface="MS UI Gothic" panose="020B0600070205080204" pitchFamily="50" charset="-128"/>
                <a:ea typeface="MS UI Gothic" panose="020B0600070205080204" pitchFamily="50" charset="-128"/>
              </a:rPr>
              <a:t>.co.jp</a:t>
            </a:r>
          </a:p>
          <a:p>
            <a:pPr eaLnBrk="1" hangingPunct="1">
              <a:buClr>
                <a:srgbClr val="336699"/>
              </a:buClr>
              <a:tabLst>
                <a:tab pos="180975" algn="l"/>
              </a:tabLst>
            </a:pPr>
            <a:endParaRPr lang="en-US" altLang="ja-JP" dirty="0">
              <a:solidFill>
                <a:srgbClr val="FF0000"/>
              </a:solidFill>
              <a:latin typeface="MS UI Gothic" panose="020B0600070205080204" pitchFamily="50" charset="-128"/>
              <a:ea typeface="MS UI Gothic" panose="020B0600070205080204" pitchFamily="50" charset="-128"/>
            </a:endParaRPr>
          </a:p>
          <a:p>
            <a:pPr indent="-171450" eaLnBrk="1" hangingPunct="1">
              <a:buClr>
                <a:srgbClr val="336699"/>
              </a:buClr>
              <a:buFont typeface="Wingdings" panose="05000000000000000000" pitchFamily="2" charset="2"/>
              <a:buChar char="l"/>
              <a:tabLst>
                <a:tab pos="180975" algn="l"/>
              </a:tabLst>
            </a:pPr>
            <a:r>
              <a:rPr lang="ja-JP" altLang="en-US" b="0" dirty="0">
                <a:latin typeface="MS UI Gothic" panose="020B0600070205080204" pitchFamily="50" charset="-128"/>
                <a:ea typeface="MS UI Gothic" panose="020B0600070205080204" pitchFamily="50" charset="-128"/>
              </a:rPr>
              <a:t>ウイルス感染の疑いや、情報機器や書類の紛失・盗難などのセキュリティ事故が起き　</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てしまったら、速やかに以下に連絡してください。</a:t>
            </a:r>
            <a:endParaRPr lang="en-US" altLang="ja-JP" b="0" dirty="0">
              <a:latin typeface="MS UI Gothic" panose="020B0600070205080204" pitchFamily="50" charset="-128"/>
              <a:ea typeface="MS UI Gothic" panose="020B0600070205080204" pitchFamily="50" charset="-128"/>
            </a:endParaRPr>
          </a:p>
          <a:p>
            <a:r>
              <a:rPr lang="ja-JP" altLang="en-US" sz="1400" b="0" dirty="0">
                <a:latin typeface="MS UI Gothic" panose="020B0600070205080204" pitchFamily="50" charset="-128"/>
                <a:ea typeface="MS UI Gothic" panose="020B0600070205080204" pitchFamily="50" charset="-128"/>
              </a:rPr>
              <a:t>＜緊急連絡先＞</a:t>
            </a:r>
            <a:r>
              <a:rPr lang="en-US" altLang="ja-JP" sz="1050" dirty="0">
                <a:solidFill>
                  <a:schemeClr val="accent5">
                    <a:lumMod val="75000"/>
                  </a:schemeClr>
                </a:solidFill>
                <a:latin typeface="MS UI Gothic" panose="020B0600070205080204" pitchFamily="50" charset="-128"/>
                <a:ea typeface="MS UI Gothic" panose="020B0600070205080204" pitchFamily="50" charset="-128"/>
              </a:rPr>
              <a:t>※</a:t>
            </a:r>
            <a:r>
              <a:rPr lang="ja-JP" altLang="en-US" sz="1050" dirty="0">
                <a:solidFill>
                  <a:schemeClr val="accent5">
                    <a:lumMod val="75000"/>
                  </a:schemeClr>
                </a:solidFill>
                <a:latin typeface="MS UI Gothic" panose="020B0600070205080204" pitchFamily="50" charset="-128"/>
                <a:ea typeface="MS UI Gothic" panose="020B0600070205080204" pitchFamily="50" charset="-128"/>
              </a:rPr>
              <a:t>夜間休日を問いません</a:t>
            </a:r>
            <a:endParaRPr lang="en-US" altLang="ja-JP" sz="1050" dirty="0">
              <a:solidFill>
                <a:schemeClr val="accent5">
                  <a:lumMod val="75000"/>
                </a:schemeClr>
              </a:solidFill>
              <a:latin typeface="MS UI Gothic" panose="020B0600070205080204" pitchFamily="50" charset="-128"/>
              <a:ea typeface="MS UI Gothic" panose="020B0600070205080204" pitchFamily="50" charset="-128"/>
            </a:endParaRPr>
          </a:p>
          <a:p>
            <a:pPr eaLnBrk="1" hangingPunct="1">
              <a:buClr>
                <a:srgbClr val="336699"/>
              </a:buClr>
              <a:tabLst>
                <a:tab pos="180975" algn="l"/>
                <a:tab pos="1339850" algn="l"/>
              </a:tabLst>
            </a:pPr>
            <a:r>
              <a:rPr lang="ja-JP" altLang="en-US" b="0" dirty="0">
                <a:solidFill>
                  <a:srgbClr val="FF0000"/>
                </a:solidFill>
                <a:latin typeface="MS UI Gothic" panose="020B0600070205080204" pitchFamily="50" charset="-128"/>
                <a:ea typeface="MS UI Gothic" panose="020B0600070205080204" pitchFamily="50" charset="-128"/>
              </a:rPr>
              <a:t>総務部長</a:t>
            </a:r>
            <a:r>
              <a:rPr lang="en-US" altLang="ja-JP" b="0" dirty="0">
                <a:solidFill>
                  <a:srgbClr val="FF0000"/>
                </a:solidFill>
                <a:latin typeface="MS UI Gothic" panose="020B0600070205080204" pitchFamily="50" charset="-128"/>
                <a:ea typeface="MS UI Gothic" panose="020B0600070205080204" pitchFamily="50" charset="-128"/>
              </a:rPr>
              <a:t>	TEL</a:t>
            </a:r>
            <a:r>
              <a:rPr lang="ja-JP" altLang="en-US" b="0" dirty="0">
                <a:solidFill>
                  <a:srgbClr val="FF0000"/>
                </a:solidFill>
                <a:latin typeface="MS UI Gothic" panose="020B0600070205080204" pitchFamily="50" charset="-128"/>
                <a:ea typeface="MS UI Gothic" panose="020B0600070205080204" pitchFamily="50" charset="-128"/>
              </a:rPr>
              <a:t>：</a:t>
            </a:r>
            <a:r>
              <a:rPr lang="en-US" altLang="ja-JP" b="0" dirty="0">
                <a:solidFill>
                  <a:srgbClr val="FF0000"/>
                </a:solidFill>
                <a:latin typeface="MS UI Gothic" panose="020B0600070205080204" pitchFamily="50" charset="-128"/>
                <a:ea typeface="MS UI Gothic" panose="020B0600070205080204" pitchFamily="50" charset="-128"/>
              </a:rPr>
              <a:t>090-</a:t>
            </a:r>
            <a:r>
              <a:rPr lang="ja-JP" altLang="en-US" b="0" dirty="0">
                <a:solidFill>
                  <a:srgbClr val="FF0000"/>
                </a:solidFill>
                <a:latin typeface="MS UI Gothic" panose="020B0600070205080204" pitchFamily="50" charset="-128"/>
                <a:ea typeface="MS UI Gothic" panose="020B0600070205080204" pitchFamily="50" charset="-128"/>
              </a:rPr>
              <a:t> ○○○○</a:t>
            </a:r>
            <a:r>
              <a:rPr lang="en-US" altLang="ja-JP" b="0" dirty="0">
                <a:solidFill>
                  <a:srgbClr val="FF0000"/>
                </a:solidFill>
                <a:latin typeface="MS UI Gothic" panose="020B0600070205080204" pitchFamily="50" charset="-128"/>
                <a:ea typeface="MS UI Gothic" panose="020B0600070205080204" pitchFamily="50" charset="-128"/>
              </a:rPr>
              <a:t>-</a:t>
            </a:r>
            <a:r>
              <a:rPr lang="ja-JP" altLang="en-US" b="0" dirty="0">
                <a:solidFill>
                  <a:srgbClr val="FF0000"/>
                </a:solidFill>
                <a:latin typeface="MS UI Gothic" panose="020B0600070205080204" pitchFamily="50" charset="-128"/>
                <a:ea typeface="MS UI Gothic" panose="020B0600070205080204" pitchFamily="50" charset="-128"/>
              </a:rPr>
              <a:t>○○○○　</a:t>
            </a:r>
            <a:endParaRPr lang="en-US" altLang="ja-JP" b="0" dirty="0">
              <a:solidFill>
                <a:srgbClr val="FF0000"/>
              </a:solidFill>
              <a:latin typeface="MS UI Gothic" panose="020B0600070205080204" pitchFamily="50" charset="-128"/>
              <a:ea typeface="MS UI Gothic" panose="020B0600070205080204" pitchFamily="50" charset="-128"/>
            </a:endParaRPr>
          </a:p>
          <a:p>
            <a:pPr eaLnBrk="1" hangingPunct="1">
              <a:buClr>
                <a:srgbClr val="336699"/>
              </a:buClr>
              <a:tabLst>
                <a:tab pos="180975" algn="l"/>
              </a:tabLst>
            </a:pPr>
            <a:r>
              <a:rPr lang="ja-JP" altLang="en-US" b="0" dirty="0">
                <a:solidFill>
                  <a:srgbClr val="FF0000"/>
                </a:solidFill>
                <a:latin typeface="MS UI Gothic" panose="020B0600070205080204" pitchFamily="50" charset="-128"/>
                <a:ea typeface="MS UI Gothic" panose="020B0600070205080204" pitchFamily="50" charset="-128"/>
              </a:rPr>
              <a:t>総務部システム担当　</a:t>
            </a:r>
            <a:r>
              <a:rPr lang="en-US" altLang="ja-JP" b="0" dirty="0">
                <a:solidFill>
                  <a:srgbClr val="FF0000"/>
                </a:solidFill>
                <a:latin typeface="MS UI Gothic" panose="020B0600070205080204" pitchFamily="50" charset="-128"/>
                <a:ea typeface="MS UI Gothic" panose="020B0600070205080204" pitchFamily="50" charset="-128"/>
              </a:rPr>
              <a:t>TEL</a:t>
            </a:r>
            <a:r>
              <a:rPr lang="ja-JP" altLang="en-US" b="0" dirty="0">
                <a:solidFill>
                  <a:srgbClr val="FF0000"/>
                </a:solidFill>
                <a:latin typeface="MS UI Gothic" panose="020B0600070205080204" pitchFamily="50" charset="-128"/>
                <a:ea typeface="MS UI Gothic" panose="020B0600070205080204" pitchFamily="50" charset="-128"/>
              </a:rPr>
              <a:t>：</a:t>
            </a:r>
            <a:r>
              <a:rPr lang="en-US" altLang="ja-JP" b="0" dirty="0">
                <a:solidFill>
                  <a:srgbClr val="FF0000"/>
                </a:solidFill>
                <a:latin typeface="MS UI Gothic" panose="020B0600070205080204" pitchFamily="50" charset="-128"/>
                <a:ea typeface="MS UI Gothic" panose="020B0600070205080204" pitchFamily="50" charset="-128"/>
              </a:rPr>
              <a:t>090-</a:t>
            </a:r>
            <a:r>
              <a:rPr lang="ja-JP" altLang="en-US" b="0" dirty="0">
                <a:solidFill>
                  <a:srgbClr val="FF0000"/>
                </a:solidFill>
                <a:latin typeface="MS UI Gothic" panose="020B0600070205080204" pitchFamily="50" charset="-128"/>
                <a:ea typeface="MS UI Gothic" panose="020B0600070205080204" pitchFamily="50" charset="-128"/>
              </a:rPr>
              <a:t> ○○○○</a:t>
            </a:r>
            <a:r>
              <a:rPr lang="en-US" altLang="ja-JP" b="0" dirty="0">
                <a:solidFill>
                  <a:srgbClr val="FF0000"/>
                </a:solidFill>
                <a:latin typeface="MS UI Gothic" panose="020B0600070205080204" pitchFamily="50" charset="-128"/>
                <a:ea typeface="MS UI Gothic" panose="020B0600070205080204" pitchFamily="50" charset="-128"/>
              </a:rPr>
              <a:t>-</a:t>
            </a:r>
            <a:r>
              <a:rPr lang="ja-JP" altLang="en-US" b="0" dirty="0">
                <a:solidFill>
                  <a:srgbClr val="FF0000"/>
                </a:solidFill>
                <a:latin typeface="MS UI Gothic" panose="020B0600070205080204" pitchFamily="50" charset="-128"/>
                <a:ea typeface="MS UI Gothic" panose="020B0600070205080204" pitchFamily="50" charset="-128"/>
              </a:rPr>
              <a:t>○○○○　</a:t>
            </a:r>
            <a:endParaRPr lang="en-US" altLang="ja-JP" b="0" dirty="0">
              <a:solidFill>
                <a:srgbClr val="FF0000"/>
              </a:solidFill>
              <a:latin typeface="MS UI Gothic" panose="020B0600070205080204" pitchFamily="50" charset="-128"/>
              <a:ea typeface="MS UI Gothic" panose="020B0600070205080204" pitchFamily="50" charset="-128"/>
            </a:endParaRPr>
          </a:p>
          <a:p>
            <a:pPr eaLnBrk="1" hangingPunct="1">
              <a:buClr>
                <a:srgbClr val="336699"/>
              </a:buClr>
              <a:tabLst>
                <a:tab pos="180975" algn="l"/>
                <a:tab pos="1339850" algn="l"/>
                <a:tab pos="2244725" algn="l"/>
              </a:tabLst>
            </a:pPr>
            <a:r>
              <a:rPr lang="en-US" altLang="ja-JP" b="0" dirty="0">
                <a:solidFill>
                  <a:srgbClr val="FF0000"/>
                </a:solidFill>
                <a:latin typeface="MS UI Gothic" panose="020B0600070205080204" pitchFamily="50" charset="-128"/>
                <a:ea typeface="MS UI Gothic" panose="020B0600070205080204" pitchFamily="50" charset="-128"/>
              </a:rPr>
              <a:t>		Mail</a:t>
            </a:r>
            <a:r>
              <a:rPr lang="ja-JP" altLang="en-US" b="0" dirty="0">
                <a:solidFill>
                  <a:srgbClr val="FF0000"/>
                </a:solidFill>
                <a:latin typeface="MS UI Gothic" panose="020B0600070205080204" pitchFamily="50" charset="-128"/>
                <a:ea typeface="MS UI Gothic" panose="020B0600070205080204" pitchFamily="50" charset="-128"/>
              </a:rPr>
              <a:t>：</a:t>
            </a:r>
            <a:r>
              <a:rPr lang="en-US" altLang="ja-JP" b="0" dirty="0" err="1">
                <a:solidFill>
                  <a:srgbClr val="FF0000"/>
                </a:solidFill>
                <a:latin typeface="MS UI Gothic" panose="020B0600070205080204" pitchFamily="50" charset="-128"/>
                <a:ea typeface="MS UI Gothic" panose="020B0600070205080204" pitchFamily="50" charset="-128"/>
              </a:rPr>
              <a:t>soumu</a:t>
            </a:r>
            <a:r>
              <a:rPr lang="en-US" altLang="ja-JP" b="0" dirty="0">
                <a:solidFill>
                  <a:srgbClr val="FF0000"/>
                </a:solidFill>
                <a:latin typeface="MS UI Gothic" panose="020B0600070205080204" pitchFamily="50" charset="-128"/>
                <a:ea typeface="MS UI Gothic" panose="020B0600070205080204" pitchFamily="50" charset="-128"/>
              </a:rPr>
              <a:t>@</a:t>
            </a:r>
            <a:r>
              <a:rPr lang="ja-JP" altLang="en-US" b="0" dirty="0">
                <a:solidFill>
                  <a:srgbClr val="FF0000"/>
                </a:solidFill>
                <a:latin typeface="MS UI Gothic" panose="020B0600070205080204" pitchFamily="50" charset="-128"/>
                <a:ea typeface="MS UI Gothic" panose="020B0600070205080204" pitchFamily="50" charset="-128"/>
              </a:rPr>
              <a:t>○○○○</a:t>
            </a:r>
            <a:r>
              <a:rPr lang="en-US" altLang="ja-JP" b="0" dirty="0">
                <a:solidFill>
                  <a:srgbClr val="FF0000"/>
                </a:solidFill>
                <a:latin typeface="MS UI Gothic" panose="020B0600070205080204" pitchFamily="50" charset="-128"/>
                <a:ea typeface="MS UI Gothic" panose="020B0600070205080204" pitchFamily="50" charset="-128"/>
              </a:rPr>
              <a:t>.co.jp</a:t>
            </a:r>
          </a:p>
          <a:p>
            <a:pPr>
              <a:tabLst>
                <a:tab pos="85725" algn="l"/>
              </a:tabLst>
            </a:pPr>
            <a:endParaRPr lang="en-US" altLang="ja-JP" b="0" dirty="0">
              <a:latin typeface="MS UI Gothic" panose="020B0600070205080204" pitchFamily="50" charset="-128"/>
              <a:ea typeface="MS UI Gothic" panose="020B0600070205080204" pitchFamily="50" charset="-128"/>
            </a:endParaRPr>
          </a:p>
          <a:p>
            <a:pPr indent="-171450" eaLnBrk="1" hangingPunct="1">
              <a:buClr>
                <a:srgbClr val="336699"/>
              </a:buClr>
              <a:buFont typeface="Wingdings" panose="05000000000000000000" pitchFamily="2" charset="2"/>
              <a:buChar char="l"/>
              <a:tabLst>
                <a:tab pos="180975" algn="l"/>
              </a:tabLst>
            </a:pPr>
            <a:endParaRPr lang="en-US" altLang="ja-JP" b="0" dirty="0">
              <a:latin typeface="MS UI Gothic" panose="020B0600070205080204" pitchFamily="50" charset="-128"/>
              <a:ea typeface="MS UI Gothic" panose="020B0600070205080204" pitchFamily="50" charset="-128"/>
            </a:endParaRPr>
          </a:p>
        </p:txBody>
      </p:sp>
      <p:pic>
        <p:nvPicPr>
          <p:cNvPr id="7" name="図 6">
            <a:extLst>
              <a:ext uri="{FF2B5EF4-FFF2-40B4-BE49-F238E27FC236}">
                <a16:creationId xmlns:a16="http://schemas.microsoft.com/office/drawing/2014/main" id="{EF7492A5-C75C-DF68-D9D9-8FB604742C8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484976" y="6145196"/>
            <a:ext cx="1326964" cy="1326964"/>
          </a:xfrm>
          <a:prstGeom prst="rect">
            <a:avLst/>
          </a:prstGeom>
        </p:spPr>
      </p:pic>
      <p:sp>
        <p:nvSpPr>
          <p:cNvPr id="21" name="Text Box 58">
            <a:extLst>
              <a:ext uri="{FF2B5EF4-FFF2-40B4-BE49-F238E27FC236}">
                <a16:creationId xmlns:a16="http://schemas.microsoft.com/office/drawing/2014/main" id="{53B88612-8FAB-4826-8449-9B8E69F6E032}"/>
              </a:ext>
            </a:extLst>
          </p:cNvPr>
          <p:cNvSpPr txBox="1">
            <a:spLocks noChangeArrowheads="1"/>
          </p:cNvSpPr>
          <p:nvPr/>
        </p:nvSpPr>
        <p:spPr bwMode="auto">
          <a:xfrm>
            <a:off x="6045" y="2736455"/>
            <a:ext cx="532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indent="-171450" eaLnBrk="1" hangingPunct="1">
              <a:buClr>
                <a:srgbClr val="336699"/>
              </a:buClr>
              <a:buFont typeface="Wingdings" panose="05000000000000000000" pitchFamily="2" charset="2"/>
              <a:buChar char="l"/>
              <a:tabLst>
                <a:tab pos="180975" algn="l"/>
              </a:tabLst>
            </a:pPr>
            <a:r>
              <a:rPr lang="ja-JP" altLang="en-US" b="0" dirty="0">
                <a:solidFill>
                  <a:srgbClr val="FF0000"/>
                </a:solidFill>
                <a:latin typeface="MS UI Gothic" panose="020B0600070205080204" pitchFamily="50" charset="-128"/>
                <a:ea typeface="MS UI Gothic" panose="020B0600070205080204" pitchFamily="50" charset="-128"/>
              </a:rPr>
              <a:t>秘密情報または個人情報を含む</a:t>
            </a:r>
            <a:r>
              <a:rPr lang="ja-JP" altLang="en-US" b="0" dirty="0">
                <a:latin typeface="MS UI Gothic" panose="020B0600070205080204" pitchFamily="50" charset="-128"/>
                <a:ea typeface="MS UI Gothic" panose="020B0600070205080204" pitchFamily="50" charset="-128"/>
              </a:rPr>
              <a:t>書類・印刷物・</a:t>
            </a:r>
            <a:r>
              <a:rPr lang="en-US" altLang="ja-JP" b="0" dirty="0">
                <a:latin typeface="MS UI Gothic" panose="020B0600070205080204" pitchFamily="50" charset="-128"/>
                <a:ea typeface="MS UI Gothic" panose="020B0600070205080204" pitchFamily="50" charset="-128"/>
              </a:rPr>
              <a:t>CD/DVD</a:t>
            </a:r>
            <a:r>
              <a:rPr lang="ja-JP" altLang="en-US" b="0" dirty="0">
                <a:latin typeface="MS UI Gothic" panose="020B0600070205080204" pitchFamily="50" charset="-128"/>
                <a:ea typeface="MS UI Gothic" panose="020B0600070205080204" pitchFamily="50" charset="-128"/>
              </a:rPr>
              <a:t>などの媒体は、</a:t>
            </a:r>
            <a:r>
              <a:rPr lang="ja-JP" altLang="en-US" b="0" dirty="0">
                <a:solidFill>
                  <a:srgbClr val="FF0000"/>
                </a:solidFill>
                <a:latin typeface="MS UI Gothic" panose="020B0600070205080204" pitchFamily="50" charset="-128"/>
                <a:ea typeface="MS UI Gothic" panose="020B0600070205080204" pitchFamily="50" charset="-128"/>
              </a:rPr>
              <a:t>鍵付き引</a:t>
            </a: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a:solidFill>
                  <a:srgbClr val="FF0000"/>
                </a:solidFill>
                <a:latin typeface="MS UI Gothic" panose="020B0600070205080204" pitchFamily="50" charset="-128"/>
                <a:ea typeface="MS UI Gothic" panose="020B0600070205080204" pitchFamily="50" charset="-128"/>
              </a:rPr>
              <a:t>き出し、書類ケース</a:t>
            </a:r>
            <a:r>
              <a:rPr lang="ja-JP" altLang="en-US" b="0" dirty="0">
                <a:latin typeface="MS UI Gothic" panose="020B0600070205080204" pitchFamily="50" charset="-128"/>
                <a:ea typeface="MS UI Gothic" panose="020B0600070205080204" pitchFamily="50" charset="-128"/>
              </a:rPr>
              <a:t>に保管し、利用時以外は施錠する。</a:t>
            </a:r>
            <a:endParaRPr lang="en-US" altLang="ja-JP" b="0" dirty="0">
              <a:latin typeface="MS UI Gothic" panose="020B0600070205080204" pitchFamily="50" charset="-128"/>
              <a:ea typeface="MS UI Gothic" panose="020B0600070205080204" pitchFamily="50" charset="-128"/>
            </a:endParaRPr>
          </a:p>
          <a:p>
            <a:pPr indent="-171450" eaLnBrk="1" hangingPunct="1">
              <a:buClr>
                <a:srgbClr val="336699"/>
              </a:buClr>
              <a:buFont typeface="Wingdings" panose="05000000000000000000" pitchFamily="2" charset="2"/>
              <a:buChar char="l"/>
              <a:tabLst>
                <a:tab pos="180975" algn="l"/>
              </a:tabLst>
            </a:pPr>
            <a:r>
              <a:rPr lang="ja-JP" altLang="en-US" b="0" dirty="0">
                <a:latin typeface="MS UI Gothic" panose="020B0600070205080204" pitchFamily="50" charset="-128"/>
                <a:ea typeface="MS UI Gothic" panose="020B0600070205080204" pitchFamily="50" charset="-128"/>
              </a:rPr>
              <a:t>書類・印刷物は、</a:t>
            </a:r>
            <a:r>
              <a:rPr lang="ja-JP" altLang="en-US" b="0" dirty="0">
                <a:solidFill>
                  <a:srgbClr val="FF0000"/>
                </a:solidFill>
                <a:latin typeface="MS UI Gothic" panose="020B0600070205080204" pitchFamily="50" charset="-128"/>
                <a:ea typeface="MS UI Gothic" panose="020B0600070205080204" pitchFamily="50" charset="-128"/>
              </a:rPr>
              <a:t>ハサミなどで細断して</a:t>
            </a:r>
            <a:r>
              <a:rPr lang="ja-JP" altLang="en-US" b="0" dirty="0">
                <a:latin typeface="MS UI Gothic" panose="020B0600070205080204" pitchFamily="50" charset="-128"/>
                <a:ea typeface="MS UI Gothic" panose="020B0600070205080204" pitchFamily="50" charset="-128"/>
              </a:rPr>
              <a:t>廃棄する。</a:t>
            </a:r>
            <a:endParaRPr lang="en-US" altLang="ja-JP" b="0" dirty="0">
              <a:latin typeface="MS UI Gothic" panose="020B0600070205080204" pitchFamily="50" charset="-128"/>
              <a:ea typeface="MS UI Gothic" panose="020B0600070205080204" pitchFamily="50" charset="-128"/>
            </a:endParaRPr>
          </a:p>
          <a:p>
            <a:pPr indent="-171450" eaLnBrk="1" hangingPunct="1">
              <a:buClr>
                <a:srgbClr val="336699"/>
              </a:buClr>
              <a:buFont typeface="Wingdings" panose="05000000000000000000" pitchFamily="2" charset="2"/>
              <a:buChar char="l"/>
              <a:tabLst>
                <a:tab pos="180975" algn="l"/>
              </a:tabLst>
            </a:pPr>
            <a:r>
              <a:rPr lang="en-US" altLang="ja-JP" b="0" dirty="0">
                <a:latin typeface="MS UI Gothic" panose="020B0600070205080204" pitchFamily="50" charset="-128"/>
                <a:ea typeface="MS UI Gothic" panose="020B0600070205080204" pitchFamily="50" charset="-128"/>
              </a:rPr>
              <a:t>CD/DVD</a:t>
            </a:r>
            <a:r>
              <a:rPr lang="ja-JP" altLang="en-US" b="0" dirty="0">
                <a:latin typeface="MS UI Gothic" panose="020B0600070205080204" pitchFamily="50" charset="-128"/>
                <a:ea typeface="MS UI Gothic" panose="020B0600070205080204" pitchFamily="50" charset="-128"/>
              </a:rPr>
              <a:t>を廃棄する場合は、割る、またはカッターなどで傷を付けて廃棄する。</a:t>
            </a:r>
            <a:endParaRPr lang="en-US" altLang="ja-JP" b="0" dirty="0">
              <a:latin typeface="MS UI Gothic" panose="020B0600070205080204" pitchFamily="50" charset="-128"/>
              <a:ea typeface="MS UI Gothic" panose="020B0600070205080204" pitchFamily="50" charset="-128"/>
            </a:endParaRPr>
          </a:p>
        </p:txBody>
      </p:sp>
      <p:sp>
        <p:nvSpPr>
          <p:cNvPr id="62" name="正方形/長方形 61"/>
          <p:cNvSpPr/>
          <p:nvPr/>
        </p:nvSpPr>
        <p:spPr>
          <a:xfrm>
            <a:off x="2036" y="168"/>
            <a:ext cx="5328000" cy="540000"/>
          </a:xfrm>
          <a:prstGeom prst="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tIns="27473" bIns="27473" rtlCol="0" anchor="ctr"/>
          <a:lstStyle/>
          <a:p>
            <a:r>
              <a:rPr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５ データ・書類の保存</a:t>
            </a:r>
            <a:endParaRPr lang="en-US" altLang="ja-JP"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grpSp>
        <p:nvGrpSpPr>
          <p:cNvPr id="2" name="グループ化 1">
            <a:extLst>
              <a:ext uri="{FF2B5EF4-FFF2-40B4-BE49-F238E27FC236}">
                <a16:creationId xmlns:a16="http://schemas.microsoft.com/office/drawing/2014/main" id="{5242B8D1-4F26-4C49-A50D-4C9D4695F3D6}"/>
              </a:ext>
            </a:extLst>
          </p:cNvPr>
          <p:cNvGrpSpPr/>
          <p:nvPr/>
        </p:nvGrpSpPr>
        <p:grpSpPr>
          <a:xfrm>
            <a:off x="108000" y="602475"/>
            <a:ext cx="2520000" cy="377817"/>
            <a:chOff x="108000" y="602475"/>
            <a:chExt cx="2520000" cy="377817"/>
          </a:xfrm>
        </p:grpSpPr>
        <p:grpSp>
          <p:nvGrpSpPr>
            <p:cNvPr id="16" name="グループ化 15">
              <a:extLst>
                <a:ext uri="{FF2B5EF4-FFF2-40B4-BE49-F238E27FC236}">
                  <a16:creationId xmlns:a16="http://schemas.microsoft.com/office/drawing/2014/main" id="{76588B2A-3BAD-427E-998C-0FCD1334BB49}"/>
                </a:ext>
              </a:extLst>
            </p:cNvPr>
            <p:cNvGrpSpPr/>
            <p:nvPr/>
          </p:nvGrpSpPr>
          <p:grpSpPr>
            <a:xfrm>
              <a:off x="108000" y="612000"/>
              <a:ext cx="2520000" cy="368292"/>
              <a:chOff x="184655" y="625862"/>
              <a:chExt cx="2520000" cy="368292"/>
            </a:xfrm>
          </p:grpSpPr>
          <p:sp>
            <p:nvSpPr>
              <p:cNvPr id="17" name="Line 55">
                <a:extLst>
                  <a:ext uri="{FF2B5EF4-FFF2-40B4-BE49-F238E27FC236}">
                    <a16:creationId xmlns:a16="http://schemas.microsoft.com/office/drawing/2014/main" id="{BDC16532-F590-4FCF-8E12-69DD3B59A8EF}"/>
                  </a:ext>
                </a:extLst>
              </p:cNvPr>
              <p:cNvSpPr>
                <a:spLocks noChangeShapeType="1"/>
              </p:cNvSpPr>
              <p:nvPr/>
            </p:nvSpPr>
            <p:spPr bwMode="auto">
              <a:xfrm>
                <a:off x="184655" y="625862"/>
                <a:ext cx="2520000" cy="0"/>
              </a:xfrm>
              <a:prstGeom prst="line">
                <a:avLst/>
              </a:prstGeom>
              <a:noFill/>
              <a:ln w="15875">
                <a:solidFill>
                  <a:srgbClr val="336699"/>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8" name="Line 55">
                <a:extLst>
                  <a:ext uri="{FF2B5EF4-FFF2-40B4-BE49-F238E27FC236}">
                    <a16:creationId xmlns:a16="http://schemas.microsoft.com/office/drawing/2014/main" id="{56C11A87-E66E-4BF1-B671-B2DA426C04D9}"/>
                  </a:ext>
                </a:extLst>
              </p:cNvPr>
              <p:cNvSpPr>
                <a:spLocks noChangeShapeType="1"/>
              </p:cNvSpPr>
              <p:nvPr/>
            </p:nvSpPr>
            <p:spPr bwMode="auto">
              <a:xfrm>
                <a:off x="184655" y="994154"/>
                <a:ext cx="2520000" cy="0"/>
              </a:xfrm>
              <a:prstGeom prst="line">
                <a:avLst/>
              </a:prstGeom>
              <a:noFill/>
              <a:ln w="15875">
                <a:solidFill>
                  <a:srgbClr val="336699"/>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grpSp>
        <p:sp>
          <p:nvSpPr>
            <p:cNvPr id="19" name="テキスト ボックス 18">
              <a:extLst>
                <a:ext uri="{FF2B5EF4-FFF2-40B4-BE49-F238E27FC236}">
                  <a16:creationId xmlns:a16="http://schemas.microsoft.com/office/drawing/2014/main" id="{E0EA5BB0-2B94-4334-954E-C63D753DAAC6}"/>
                </a:ext>
              </a:extLst>
            </p:cNvPr>
            <p:cNvSpPr txBox="1"/>
            <p:nvPr/>
          </p:nvSpPr>
          <p:spPr>
            <a:xfrm>
              <a:off x="108000" y="602475"/>
              <a:ext cx="2520000" cy="374077"/>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電子データの保存と消去</a:t>
              </a:r>
            </a:p>
          </p:txBody>
        </p:sp>
      </p:grpSp>
      <p:grpSp>
        <p:nvGrpSpPr>
          <p:cNvPr id="3" name="グループ化 2">
            <a:extLst>
              <a:ext uri="{FF2B5EF4-FFF2-40B4-BE49-F238E27FC236}">
                <a16:creationId xmlns:a16="http://schemas.microsoft.com/office/drawing/2014/main" id="{109D3EC2-D719-4BA0-B5C5-FEC3FC563D23}"/>
              </a:ext>
            </a:extLst>
          </p:cNvPr>
          <p:cNvGrpSpPr/>
          <p:nvPr/>
        </p:nvGrpSpPr>
        <p:grpSpPr>
          <a:xfrm>
            <a:off x="108000" y="2343578"/>
            <a:ext cx="3736636" cy="378328"/>
            <a:chOff x="108000" y="2343578"/>
            <a:chExt cx="3736636" cy="378328"/>
          </a:xfrm>
        </p:grpSpPr>
        <p:grpSp>
          <p:nvGrpSpPr>
            <p:cNvPr id="8" name="グループ化 7">
              <a:extLst>
                <a:ext uri="{FF2B5EF4-FFF2-40B4-BE49-F238E27FC236}">
                  <a16:creationId xmlns:a16="http://schemas.microsoft.com/office/drawing/2014/main" id="{3FF70DAE-6100-4298-ACF2-10CD75717CCD}"/>
                </a:ext>
              </a:extLst>
            </p:cNvPr>
            <p:cNvGrpSpPr/>
            <p:nvPr/>
          </p:nvGrpSpPr>
          <p:grpSpPr>
            <a:xfrm>
              <a:off x="108000" y="2343578"/>
              <a:ext cx="3600000" cy="368292"/>
              <a:chOff x="184655" y="625862"/>
              <a:chExt cx="3600000" cy="368292"/>
            </a:xfrm>
          </p:grpSpPr>
          <p:sp>
            <p:nvSpPr>
              <p:cNvPr id="9" name="Line 55">
                <a:extLst>
                  <a:ext uri="{FF2B5EF4-FFF2-40B4-BE49-F238E27FC236}">
                    <a16:creationId xmlns:a16="http://schemas.microsoft.com/office/drawing/2014/main" id="{D587B7E1-C5A9-49AA-AE68-E5205EB31C9A}"/>
                  </a:ext>
                </a:extLst>
              </p:cNvPr>
              <p:cNvSpPr>
                <a:spLocks noChangeShapeType="1"/>
              </p:cNvSpPr>
              <p:nvPr/>
            </p:nvSpPr>
            <p:spPr bwMode="auto">
              <a:xfrm>
                <a:off x="184655" y="625862"/>
                <a:ext cx="3600000" cy="0"/>
              </a:xfrm>
              <a:prstGeom prst="line">
                <a:avLst/>
              </a:prstGeom>
              <a:noFill/>
              <a:ln w="15875">
                <a:solidFill>
                  <a:srgbClr val="336699"/>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0" name="Line 55">
                <a:extLst>
                  <a:ext uri="{FF2B5EF4-FFF2-40B4-BE49-F238E27FC236}">
                    <a16:creationId xmlns:a16="http://schemas.microsoft.com/office/drawing/2014/main" id="{6565EF71-7EFD-4A95-B28E-530A29E6E87E}"/>
                  </a:ext>
                </a:extLst>
              </p:cNvPr>
              <p:cNvSpPr>
                <a:spLocks noChangeShapeType="1"/>
              </p:cNvSpPr>
              <p:nvPr/>
            </p:nvSpPr>
            <p:spPr bwMode="auto">
              <a:xfrm>
                <a:off x="184655" y="994154"/>
                <a:ext cx="3600000" cy="0"/>
              </a:xfrm>
              <a:prstGeom prst="line">
                <a:avLst/>
              </a:prstGeom>
              <a:noFill/>
              <a:ln w="15875">
                <a:solidFill>
                  <a:srgbClr val="336699"/>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grpSp>
        <p:sp>
          <p:nvSpPr>
            <p:cNvPr id="11" name="テキスト ボックス 10">
              <a:extLst>
                <a:ext uri="{FF2B5EF4-FFF2-40B4-BE49-F238E27FC236}">
                  <a16:creationId xmlns:a16="http://schemas.microsoft.com/office/drawing/2014/main" id="{D5D4915F-28AA-4FB6-A38E-82B7F85E7935}"/>
                </a:ext>
              </a:extLst>
            </p:cNvPr>
            <p:cNvSpPr txBox="1"/>
            <p:nvPr/>
          </p:nvSpPr>
          <p:spPr>
            <a:xfrm>
              <a:off x="108000" y="2347829"/>
              <a:ext cx="3736636" cy="374077"/>
            </a:xfrm>
            <a:prstGeom prst="rect">
              <a:avLst/>
            </a:prstGeom>
            <a:noFill/>
          </p:spPr>
          <p:txBody>
            <a:bodyPr wrap="square" lIns="36000" rtlCol="0">
              <a:spAutoFit/>
            </a:bodyPr>
            <a:lstStyle/>
            <a:p>
              <a:r>
                <a:rPr lang="ja-JP" altLang="en-US" sz="1831" dirty="0">
                  <a:latin typeface="Meiryo UI" panose="020B0604030504040204" pitchFamily="50" charset="-128"/>
                  <a:ea typeface="Meiryo UI" panose="020B0604030504040204" pitchFamily="50" charset="-128"/>
                </a:rPr>
                <a:t>書類・印刷物・</a:t>
              </a:r>
              <a:r>
                <a:rPr lang="en-US" altLang="ja-JP" sz="1831" dirty="0">
                  <a:latin typeface="Meiryo UI" panose="020B0604030504040204" pitchFamily="50" charset="-128"/>
                  <a:ea typeface="Meiryo UI" panose="020B0604030504040204" pitchFamily="50" charset="-128"/>
                </a:rPr>
                <a:t>CD/DVD</a:t>
              </a:r>
              <a:r>
                <a:rPr lang="ja-JP" altLang="en-US" sz="1831" dirty="0">
                  <a:latin typeface="Meiryo UI" panose="020B0604030504040204" pitchFamily="50" charset="-128"/>
                  <a:ea typeface="Meiryo UI" panose="020B0604030504040204" pitchFamily="50" charset="-128"/>
                </a:rPr>
                <a:t>の保管と廃棄</a:t>
              </a:r>
            </a:p>
          </p:txBody>
        </p:sp>
      </p:grpSp>
      <p:grpSp>
        <p:nvGrpSpPr>
          <p:cNvPr id="12" name="グループ化 11">
            <a:extLst>
              <a:ext uri="{FF2B5EF4-FFF2-40B4-BE49-F238E27FC236}">
                <a16:creationId xmlns:a16="http://schemas.microsoft.com/office/drawing/2014/main" id="{D2665A90-9268-40FB-958C-15FB0D37DED1}"/>
              </a:ext>
            </a:extLst>
          </p:cNvPr>
          <p:cNvGrpSpPr/>
          <p:nvPr/>
        </p:nvGrpSpPr>
        <p:grpSpPr>
          <a:xfrm>
            <a:off x="108000" y="4648048"/>
            <a:ext cx="2520000" cy="368292"/>
            <a:chOff x="184655" y="625862"/>
            <a:chExt cx="2520000" cy="368292"/>
          </a:xfrm>
        </p:grpSpPr>
        <p:sp>
          <p:nvSpPr>
            <p:cNvPr id="13" name="Line 55">
              <a:extLst>
                <a:ext uri="{FF2B5EF4-FFF2-40B4-BE49-F238E27FC236}">
                  <a16:creationId xmlns:a16="http://schemas.microsoft.com/office/drawing/2014/main" id="{587A1180-FB85-4AED-9FA2-8DACBD898B98}"/>
                </a:ext>
              </a:extLst>
            </p:cNvPr>
            <p:cNvSpPr>
              <a:spLocks noChangeShapeType="1"/>
            </p:cNvSpPr>
            <p:nvPr/>
          </p:nvSpPr>
          <p:spPr bwMode="auto">
            <a:xfrm>
              <a:off x="184655" y="625862"/>
              <a:ext cx="2520000" cy="0"/>
            </a:xfrm>
            <a:prstGeom prst="line">
              <a:avLst/>
            </a:prstGeom>
            <a:noFill/>
            <a:ln w="15875">
              <a:solidFill>
                <a:srgbClr val="336699"/>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4" name="Line 55">
              <a:extLst>
                <a:ext uri="{FF2B5EF4-FFF2-40B4-BE49-F238E27FC236}">
                  <a16:creationId xmlns:a16="http://schemas.microsoft.com/office/drawing/2014/main" id="{B1A6FE71-FAC5-4A87-A862-6F5A792CB8A9}"/>
                </a:ext>
              </a:extLst>
            </p:cNvPr>
            <p:cNvSpPr>
              <a:spLocks noChangeShapeType="1"/>
            </p:cNvSpPr>
            <p:nvPr/>
          </p:nvSpPr>
          <p:spPr bwMode="auto">
            <a:xfrm>
              <a:off x="184655" y="994154"/>
              <a:ext cx="2520000" cy="0"/>
            </a:xfrm>
            <a:prstGeom prst="line">
              <a:avLst/>
            </a:prstGeom>
            <a:noFill/>
            <a:ln w="15875">
              <a:solidFill>
                <a:srgbClr val="336699"/>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grpSp>
      <p:sp>
        <p:nvSpPr>
          <p:cNvPr id="15" name="テキスト ボックス 14">
            <a:extLst>
              <a:ext uri="{FF2B5EF4-FFF2-40B4-BE49-F238E27FC236}">
                <a16:creationId xmlns:a16="http://schemas.microsoft.com/office/drawing/2014/main" id="{01E8B750-522E-43F5-9BD9-C8F3AE3D3C31}"/>
              </a:ext>
            </a:extLst>
          </p:cNvPr>
          <p:cNvSpPr txBox="1"/>
          <p:nvPr/>
        </p:nvSpPr>
        <p:spPr>
          <a:xfrm>
            <a:off x="107999" y="4638523"/>
            <a:ext cx="2645591" cy="374077"/>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社内問合せ・緊急連絡先</a:t>
            </a:r>
          </a:p>
        </p:txBody>
      </p:sp>
      <p:sp>
        <p:nvSpPr>
          <p:cNvPr id="20" name="Text Box 58">
            <a:extLst>
              <a:ext uri="{FF2B5EF4-FFF2-40B4-BE49-F238E27FC236}">
                <a16:creationId xmlns:a16="http://schemas.microsoft.com/office/drawing/2014/main" id="{395CCA02-D9DC-4A7C-A7F0-6E8E23359FAD}"/>
              </a:ext>
            </a:extLst>
          </p:cNvPr>
          <p:cNvSpPr txBox="1">
            <a:spLocks noChangeArrowheads="1"/>
          </p:cNvSpPr>
          <p:nvPr/>
        </p:nvSpPr>
        <p:spPr bwMode="auto">
          <a:xfrm>
            <a:off x="7549" y="999690"/>
            <a:ext cx="5328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indent="-171450" eaLnBrk="1" hangingPunct="1">
              <a:buClr>
                <a:srgbClr val="336699"/>
              </a:buClr>
              <a:buFont typeface="Wingdings" panose="05000000000000000000" pitchFamily="2" charset="2"/>
              <a:buChar char="l"/>
              <a:tabLst>
                <a:tab pos="180975" algn="l"/>
              </a:tabLst>
            </a:pPr>
            <a:r>
              <a:rPr lang="ja-JP" altLang="en-US" b="0" dirty="0">
                <a:latin typeface="MS UI Gothic" panose="020B0600070205080204" pitchFamily="50" charset="-128"/>
                <a:ea typeface="MS UI Gothic" panose="020B0600070205080204" pitchFamily="50" charset="-128"/>
              </a:rPr>
              <a:t>業務関連データのうち</a:t>
            </a:r>
            <a:r>
              <a:rPr lang="ja-JP" altLang="en-US" b="0" dirty="0">
                <a:solidFill>
                  <a:srgbClr val="FF0000"/>
                </a:solidFill>
                <a:latin typeface="MS UI Gothic" panose="020B0600070205080204" pitchFamily="50" charset="-128"/>
                <a:ea typeface="MS UI Gothic" panose="020B0600070205080204" pitchFamily="50" charset="-128"/>
              </a:rPr>
              <a:t>秘密情報または個人情報を</a:t>
            </a:r>
            <a:r>
              <a:rPr lang="ja-JP" altLang="en-US" b="0" dirty="0">
                <a:latin typeface="MS UI Gothic" panose="020B0600070205080204" pitchFamily="50" charset="-128"/>
                <a:ea typeface="MS UI Gothic" panose="020B0600070205080204" pitchFamily="50" charset="-128"/>
              </a:rPr>
              <a:t>テレワーク用</a:t>
            </a:r>
            <a:r>
              <a:rPr lang="en-US" altLang="ja-JP" b="0" dirty="0">
                <a:latin typeface="MS UI Gothic" panose="020B0600070205080204" pitchFamily="50" charset="-128"/>
                <a:ea typeface="MS UI Gothic" panose="020B0600070205080204" pitchFamily="50" charset="-128"/>
              </a:rPr>
              <a:t>PC</a:t>
            </a:r>
            <a:r>
              <a:rPr lang="ja-JP" altLang="en-US" b="0" dirty="0">
                <a:latin typeface="MS UI Gothic" panose="020B0600070205080204" pitchFamily="50" charset="-128"/>
                <a:ea typeface="MS UI Gothic" panose="020B0600070205080204" pitchFamily="50" charset="-128"/>
              </a:rPr>
              <a:t>で処理する場合</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は、</a:t>
            </a:r>
            <a:r>
              <a:rPr lang="ja-JP" altLang="en-US" b="0" dirty="0">
                <a:solidFill>
                  <a:srgbClr val="FF0000"/>
                </a:solidFill>
                <a:latin typeface="MS UI Gothic" panose="020B0600070205080204" pitchFamily="50" charset="-128"/>
                <a:ea typeface="MS UI Gothic" panose="020B0600070205080204" pitchFamily="50" charset="-128"/>
              </a:rPr>
              <a:t>作業後に社内</a:t>
            </a:r>
            <a:r>
              <a:rPr lang="en-US" altLang="ja-JP" b="0" dirty="0">
                <a:solidFill>
                  <a:srgbClr val="FF0000"/>
                </a:solidFill>
                <a:latin typeface="MS UI Gothic" panose="020B0600070205080204" pitchFamily="50" charset="-128"/>
                <a:ea typeface="MS UI Gothic" panose="020B0600070205080204" pitchFamily="50" charset="-128"/>
              </a:rPr>
              <a:t>PC</a:t>
            </a:r>
            <a:r>
              <a:rPr lang="ja-JP" altLang="en-US" b="0" dirty="0">
                <a:solidFill>
                  <a:srgbClr val="FF0000"/>
                </a:solidFill>
                <a:latin typeface="MS UI Gothic" panose="020B0600070205080204" pitchFamily="50" charset="-128"/>
                <a:ea typeface="MS UI Gothic" panose="020B0600070205080204" pitchFamily="50" charset="-128"/>
              </a:rPr>
              <a:t>にリモートアクセスし、社内サーバーに転送・保存する。</a:t>
            </a:r>
            <a:br>
              <a:rPr lang="en-US" altLang="ja-JP" b="0" dirty="0">
                <a:solidFill>
                  <a:srgbClr val="FF0000"/>
                </a:solidFill>
                <a:latin typeface="MS UI Gothic" panose="020B0600070205080204" pitchFamily="50" charset="-128"/>
                <a:ea typeface="MS UI Gothic" panose="020B0600070205080204" pitchFamily="50" charset="-128"/>
              </a:rPr>
            </a:b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a:solidFill>
                  <a:srgbClr val="FF0000"/>
                </a:solidFill>
                <a:latin typeface="MS UI Gothic" panose="020B0600070205080204" pitchFamily="50" charset="-128"/>
                <a:ea typeface="MS UI Gothic" panose="020B0600070205080204" pitchFamily="50" charset="-128"/>
              </a:rPr>
              <a:t>転送後には</a:t>
            </a:r>
            <a:r>
              <a:rPr lang="en-US" altLang="ja-JP" b="0" dirty="0">
                <a:solidFill>
                  <a:srgbClr val="FF0000"/>
                </a:solidFill>
                <a:latin typeface="MS UI Gothic" panose="020B0600070205080204" pitchFamily="50" charset="-128"/>
                <a:ea typeface="MS UI Gothic" panose="020B0600070205080204" pitchFamily="50" charset="-128"/>
              </a:rPr>
              <a:t>PC</a:t>
            </a:r>
            <a:r>
              <a:rPr lang="ja-JP" altLang="en-US" b="0" dirty="0">
                <a:solidFill>
                  <a:srgbClr val="FF0000"/>
                </a:solidFill>
                <a:latin typeface="MS UI Gothic" panose="020B0600070205080204" pitchFamily="50" charset="-128"/>
                <a:ea typeface="MS UI Gothic" panose="020B0600070205080204" pitchFamily="50" charset="-128"/>
              </a:rPr>
              <a:t>内のデータを総務部システム担当の指定するツールで完全消去する。</a:t>
            </a:r>
            <a:endParaRPr lang="en-US" altLang="ja-JP" b="0" dirty="0">
              <a:solidFill>
                <a:srgbClr val="FF0000"/>
              </a:solidFill>
              <a:latin typeface="MS UI Gothic" panose="020B0600070205080204" pitchFamily="50" charset="-128"/>
              <a:ea typeface="MS UI Gothic" panose="020B0600070205080204" pitchFamily="50" charset="-128"/>
            </a:endParaRPr>
          </a:p>
          <a:p>
            <a:pPr indent="-171450" eaLnBrk="1" hangingPunct="1">
              <a:buClr>
                <a:srgbClr val="336699"/>
              </a:buClr>
              <a:buFont typeface="Wingdings" panose="05000000000000000000" pitchFamily="2" charset="2"/>
              <a:buChar char="l"/>
              <a:tabLst>
                <a:tab pos="180975" algn="l"/>
              </a:tabLst>
            </a:pPr>
            <a:r>
              <a:rPr lang="ja-JP" altLang="en-US" b="0" dirty="0">
                <a:solidFill>
                  <a:srgbClr val="FF0000"/>
                </a:solidFill>
                <a:latin typeface="MS UI Gothic" panose="020B0600070205080204" pitchFamily="50" charset="-128"/>
                <a:ea typeface="MS UI Gothic" panose="020B0600070205080204" pitchFamily="50" charset="-128"/>
              </a:rPr>
              <a:t>秘密情報または個人情報を継続してテレワーク用</a:t>
            </a:r>
            <a:r>
              <a:rPr lang="en-US" altLang="ja-JP" b="0" dirty="0">
                <a:solidFill>
                  <a:srgbClr val="FF0000"/>
                </a:solidFill>
                <a:latin typeface="MS UI Gothic" panose="020B0600070205080204" pitchFamily="50" charset="-128"/>
                <a:ea typeface="MS UI Gothic" panose="020B0600070205080204" pitchFamily="50" charset="-128"/>
              </a:rPr>
              <a:t>PC</a:t>
            </a:r>
            <a:r>
              <a:rPr lang="ja-JP" altLang="en-US" b="0" dirty="0">
                <a:solidFill>
                  <a:srgbClr val="FF0000"/>
                </a:solidFill>
                <a:latin typeface="MS UI Gothic" panose="020B0600070205080204" pitchFamily="50" charset="-128"/>
                <a:ea typeface="MS UI Gothic" panose="020B0600070205080204" pitchFamily="50" charset="-128"/>
              </a:rPr>
              <a:t>または会社貸与の</a:t>
            </a:r>
            <a:r>
              <a:rPr lang="en-US" altLang="ja-JP" b="0" dirty="0">
                <a:solidFill>
                  <a:srgbClr val="FF0000"/>
                </a:solidFill>
                <a:latin typeface="MS UI Gothic" panose="020B0600070205080204" pitchFamily="50" charset="-128"/>
                <a:ea typeface="MS UI Gothic" panose="020B0600070205080204" pitchFamily="50" charset="-128"/>
              </a:rPr>
              <a:t>USB</a:t>
            </a:r>
            <a:r>
              <a:rPr lang="ja-JP" altLang="en-US" b="0" dirty="0">
                <a:solidFill>
                  <a:srgbClr val="FF0000"/>
                </a:solidFill>
                <a:latin typeface="MS UI Gothic" panose="020B0600070205080204" pitchFamily="50" charset="-128"/>
                <a:ea typeface="MS UI Gothic" panose="020B0600070205080204" pitchFamily="50" charset="-128"/>
              </a:rPr>
              <a:t>メ</a:t>
            </a: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a:solidFill>
                  <a:srgbClr val="FF0000"/>
                </a:solidFill>
                <a:latin typeface="MS UI Gothic" panose="020B0600070205080204" pitchFamily="50" charset="-128"/>
                <a:ea typeface="MS UI Gothic" panose="020B0600070205080204" pitchFamily="50" charset="-128"/>
              </a:rPr>
              <a:t>モリ、</a:t>
            </a: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a:solidFill>
                  <a:srgbClr val="FF0000"/>
                </a:solidFill>
                <a:latin typeface="MS UI Gothic" panose="020B0600070205080204" pitchFamily="50" charset="-128"/>
                <a:ea typeface="MS UI Gothic" panose="020B0600070205080204" pitchFamily="50" charset="-128"/>
              </a:rPr>
              <a:t>外付け</a:t>
            </a:r>
            <a:r>
              <a:rPr lang="en-US" altLang="ja-JP" b="0" dirty="0">
                <a:solidFill>
                  <a:srgbClr val="FF0000"/>
                </a:solidFill>
                <a:latin typeface="MS UI Gothic" panose="020B0600070205080204" pitchFamily="50" charset="-128"/>
                <a:ea typeface="MS UI Gothic" panose="020B0600070205080204" pitchFamily="50" charset="-128"/>
              </a:rPr>
              <a:t>HDD</a:t>
            </a:r>
            <a:r>
              <a:rPr lang="ja-JP" altLang="en-US" b="0" dirty="0">
                <a:solidFill>
                  <a:srgbClr val="FF0000"/>
                </a:solidFill>
                <a:latin typeface="MS UI Gothic" panose="020B0600070205080204" pitchFamily="50" charset="-128"/>
                <a:ea typeface="MS UI Gothic" panose="020B0600070205080204" pitchFamily="50" charset="-128"/>
              </a:rPr>
              <a:t>に保存する必要がある場合は、ファイルを暗号化する。</a:t>
            </a:r>
            <a:endParaRPr lang="en-US" altLang="ja-JP" b="0" dirty="0">
              <a:solidFill>
                <a:srgbClr val="FF0000"/>
              </a:solidFill>
              <a:latin typeface="MS UI Gothic" panose="020B0600070205080204" pitchFamily="50" charset="-128"/>
              <a:ea typeface="MS UI Gothic" panose="020B0600070205080204" pitchFamily="50" charset="-128"/>
            </a:endParaRPr>
          </a:p>
        </p:txBody>
      </p:sp>
      <p:pic>
        <p:nvPicPr>
          <p:cNvPr id="26" name="図 25">
            <a:extLst>
              <a:ext uri="{FF2B5EF4-FFF2-40B4-BE49-F238E27FC236}">
                <a16:creationId xmlns:a16="http://schemas.microsoft.com/office/drawing/2014/main" id="{A090E3D7-159B-C6FF-52E1-C42432AB305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6180" y="3576977"/>
            <a:ext cx="1004024" cy="1004024"/>
          </a:xfrm>
          <a:prstGeom prst="rect">
            <a:avLst/>
          </a:prstGeom>
        </p:spPr>
      </p:pic>
      <p:sp>
        <p:nvSpPr>
          <p:cNvPr id="25" name="スライド番号プレースホルダー 5">
            <a:extLst>
              <a:ext uri="{FF2B5EF4-FFF2-40B4-BE49-F238E27FC236}">
                <a16:creationId xmlns:a16="http://schemas.microsoft.com/office/drawing/2014/main" id="{663C2490-DCF0-4D90-8EDA-64544C545D07}"/>
              </a:ext>
            </a:extLst>
          </p:cNvPr>
          <p:cNvSpPr>
            <a:spLocks noGrp="1"/>
          </p:cNvSpPr>
          <p:nvPr>
            <p:ph type="sldNum" sz="quarter" idx="12"/>
          </p:nvPr>
        </p:nvSpPr>
        <p:spPr>
          <a:xfrm>
            <a:off x="4545631" y="7200000"/>
            <a:ext cx="746369" cy="360000"/>
          </a:xfrm>
        </p:spPr>
        <p:txBody>
          <a:bodyPr/>
          <a:lstStyle/>
          <a:p>
            <a:pPr algn="ctr"/>
            <a:r>
              <a:rPr kumimoji="1" lang="en-US" altLang="ja-JP" dirty="0"/>
              <a:t>&lt; 17</a:t>
            </a:r>
            <a:r>
              <a:rPr kumimoji="1" lang="ja-JP" altLang="en-US" dirty="0"/>
              <a:t> </a:t>
            </a:r>
            <a:r>
              <a:rPr kumimoji="1" lang="en-US" altLang="ja-JP" dirty="0"/>
              <a:t>&gt;</a:t>
            </a:r>
            <a:endParaRPr kumimoji="1" lang="ja-JP" altLang="en-US" dirty="0"/>
          </a:p>
        </p:txBody>
      </p:sp>
    </p:spTree>
    <p:extLst>
      <p:ext uri="{BB962C8B-B14F-4D97-AF65-F5344CB8AC3E}">
        <p14:creationId xmlns:p14="http://schemas.microsoft.com/office/powerpoint/2010/main" val="3330337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7BC04584-1CA8-0C1E-FEE4-E49FEBD814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3059" y="2963586"/>
            <a:ext cx="776442" cy="776442"/>
          </a:xfrm>
          <a:prstGeom prst="rect">
            <a:avLst/>
          </a:prstGeom>
        </p:spPr>
      </p:pic>
      <p:sp>
        <p:nvSpPr>
          <p:cNvPr id="62" name="正方形/長方形 61"/>
          <p:cNvSpPr/>
          <p:nvPr/>
        </p:nvSpPr>
        <p:spPr>
          <a:xfrm>
            <a:off x="2036" y="168"/>
            <a:ext cx="5328000" cy="54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27473" bIns="27473" rtlCol="0" anchor="ctr"/>
          <a:lstStyle/>
          <a:p>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１</a:t>
            </a:r>
            <a:r>
              <a:rPr lang="en-US" altLang="ja-JP"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a:t>
            </a:r>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１ </a:t>
            </a:r>
            <a:r>
              <a:rPr lang="ja-JP" altLang="en-US"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全社</a:t>
            </a:r>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基本ルール</a:t>
            </a:r>
            <a:endParaRPr lang="ja-JP" altLang="en-US" sz="2800" dirty="0">
              <a:effectLst>
                <a:outerShdw blurRad="38100" dist="38100" dir="2700000" algn="tl">
                  <a:srgbClr val="000000">
                    <a:alpha val="43137"/>
                  </a:srgbClr>
                </a:outerShdw>
              </a:effectLst>
              <a:latin typeface="Arial" pitchFamily="34" charset="0"/>
              <a:ea typeface="HGP創英角ｺﾞｼｯｸUB" panose="020B0900000000000000" pitchFamily="50" charset="-128"/>
            </a:endParaRPr>
          </a:p>
        </p:txBody>
      </p:sp>
      <p:sp>
        <p:nvSpPr>
          <p:cNvPr id="5" name="Text Box 58"/>
          <p:cNvSpPr txBox="1">
            <a:spLocks noChangeArrowheads="1"/>
          </p:cNvSpPr>
          <p:nvPr/>
        </p:nvSpPr>
        <p:spPr bwMode="auto">
          <a:xfrm>
            <a:off x="2037" y="975786"/>
            <a:ext cx="53280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spcBef>
                <a:spcPct val="0"/>
              </a:spcBef>
              <a:spcAft>
                <a:spcPct val="0"/>
              </a:spcAft>
              <a:buClr>
                <a:srgbClr val="C00000"/>
              </a:buClr>
              <a:tabLst>
                <a:tab pos="85725" algn="l"/>
              </a:tabLst>
            </a:pPr>
            <a:r>
              <a:rPr lang="ja-JP" altLang="en-US" b="0" dirty="0">
                <a:latin typeface="MS UI Gothic" panose="020B0600070205080204" pitchFamily="50" charset="-128"/>
                <a:ea typeface="MS UI Gothic" panose="020B0600070205080204" pitchFamily="50" charset="-128"/>
              </a:rPr>
              <a:t>＜</a:t>
            </a:r>
            <a:r>
              <a:rPr lang="en-US" altLang="ja-JP" b="0" dirty="0">
                <a:latin typeface="MS UI Gothic" panose="020B0600070205080204" pitchFamily="50" charset="-128"/>
                <a:ea typeface="MS UI Gothic" panose="020B0600070205080204" pitchFamily="50" charset="-128"/>
              </a:rPr>
              <a:t>OS</a:t>
            </a:r>
            <a:r>
              <a:rPr lang="ja-JP" altLang="en-US" b="0" dirty="0">
                <a:latin typeface="MS UI Gothic" panose="020B0600070205080204" pitchFamily="50" charset="-128"/>
                <a:ea typeface="MS UI Gothic" panose="020B0600070205080204" pitchFamily="50" charset="-128"/>
              </a:rPr>
              <a:t>のアップデート＞</a:t>
            </a:r>
            <a:endParaRPr lang="en-US" altLang="ja-JP" b="0" dirty="0">
              <a:latin typeface="MS UI Gothic" panose="020B0600070205080204" pitchFamily="50" charset="-128"/>
              <a:ea typeface="MS UI Gothic" panose="020B0600070205080204" pitchFamily="50" charset="-128"/>
            </a:endParaRPr>
          </a:p>
          <a:p>
            <a:pPr eaLnBrk="1" hangingPunct="1">
              <a:spcBef>
                <a:spcPct val="0"/>
              </a:spcBef>
              <a:spcAft>
                <a:spcPct val="0"/>
              </a:spcAft>
              <a:buClr>
                <a:srgbClr val="C00000"/>
              </a:buClr>
              <a:buFont typeface="Wingdings" panose="05000000000000000000" pitchFamily="2" charset="2"/>
              <a:buChar char="l"/>
              <a:tabLst>
                <a:tab pos="85725" algn="l"/>
              </a:tabLst>
            </a:pPr>
            <a:r>
              <a:rPr lang="ja-JP" altLang="en-US" b="0" dirty="0">
                <a:latin typeface="MS UI Gothic" panose="020B0600070205080204" pitchFamily="50" charset="-128"/>
                <a:ea typeface="MS UI Gothic" panose="020B0600070205080204" pitchFamily="50" charset="-128"/>
              </a:rPr>
              <a:t> パソコンの</a:t>
            </a:r>
            <a:r>
              <a:rPr lang="en-US" altLang="ja-JP" b="0" dirty="0">
                <a:latin typeface="MS UI Gothic" panose="020B0600070205080204" pitchFamily="50" charset="-128"/>
                <a:ea typeface="MS UI Gothic" panose="020B0600070205080204" pitchFamily="50" charset="-128"/>
              </a:rPr>
              <a:t>OS</a:t>
            </a:r>
            <a:r>
              <a:rPr lang="ja-JP" altLang="en-US" b="0" dirty="0">
                <a:latin typeface="MS UI Gothic" panose="020B0600070205080204" pitchFamily="50" charset="-128"/>
                <a:ea typeface="MS UI Gothic" panose="020B0600070205080204" pitchFamily="50" charset="-128"/>
              </a:rPr>
              <a:t>は</a:t>
            </a:r>
            <a:r>
              <a:rPr lang="en-US" altLang="ja-JP" b="0" dirty="0">
                <a:solidFill>
                  <a:srgbClr val="FF0000"/>
                </a:solidFill>
                <a:latin typeface="MS UI Gothic" panose="020B0600070205080204" pitchFamily="50" charset="-128"/>
                <a:ea typeface="MS UI Gothic" panose="020B0600070205080204" pitchFamily="50" charset="-128"/>
              </a:rPr>
              <a:t>Windows Update</a:t>
            </a:r>
            <a:r>
              <a:rPr lang="ja-JP" altLang="en-US" b="0" dirty="0">
                <a:solidFill>
                  <a:srgbClr val="FF0000"/>
                </a:solidFill>
                <a:latin typeface="MS UI Gothic" panose="020B0600070205080204" pitchFamily="50" charset="-128"/>
                <a:ea typeface="MS UI Gothic" panose="020B0600070205080204" pitchFamily="50" charset="-128"/>
              </a:rPr>
              <a:t>の自動更新を有効にして最新の更新プログラムをイ</a:t>
            </a: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a:solidFill>
                  <a:srgbClr val="FF0000"/>
                </a:solidFill>
                <a:latin typeface="MS UI Gothic" panose="020B0600070205080204" pitchFamily="50" charset="-128"/>
                <a:ea typeface="MS UI Gothic" panose="020B0600070205080204" pitchFamily="50" charset="-128"/>
              </a:rPr>
              <a:t>ンストールした状態にする</a:t>
            </a:r>
            <a:r>
              <a:rPr lang="ja-JP" altLang="en-US" b="0" dirty="0">
                <a:latin typeface="MS UI Gothic" panose="020B0600070205080204" pitchFamily="50" charset="-128"/>
                <a:ea typeface="MS UI Gothic" panose="020B0600070205080204" pitchFamily="50" charset="-128"/>
              </a:rPr>
              <a:t>。</a:t>
            </a:r>
            <a:endParaRPr lang="en-US" altLang="ja-JP" b="0" dirty="0">
              <a:latin typeface="MS UI Gothic" panose="020B0600070205080204" pitchFamily="50" charset="-128"/>
              <a:ea typeface="MS UI Gothic" panose="020B0600070205080204" pitchFamily="50" charset="-128"/>
            </a:endParaRPr>
          </a:p>
          <a:p>
            <a:pPr eaLnBrk="1" hangingPunct="1">
              <a:spcBef>
                <a:spcPct val="0"/>
              </a:spcBef>
              <a:spcAft>
                <a:spcPct val="0"/>
              </a:spcAft>
              <a:buClr>
                <a:srgbClr val="C00000"/>
              </a:buClr>
              <a:buFont typeface="Wingdings" panose="05000000000000000000" pitchFamily="2" charset="2"/>
              <a:buChar char="l"/>
            </a:pPr>
            <a:r>
              <a:rPr lang="ja-JP" altLang="en-US" b="0" dirty="0">
                <a:latin typeface="Tahoma" panose="020B0604030504040204" pitchFamily="34" charset="0"/>
                <a:ea typeface="MS UI Gothic" panose="020B0600070205080204" pitchFamily="50" charset="-128"/>
              </a:rPr>
              <a:t> 業務に利用するスマートフォンの</a:t>
            </a:r>
            <a:r>
              <a:rPr lang="en-US" altLang="ja-JP" b="0" dirty="0">
                <a:latin typeface="MS UI Gothic" panose="020B0600070205080204" pitchFamily="50" charset="-128"/>
                <a:ea typeface="MS UI Gothic" panose="020B0600070205080204" pitchFamily="50" charset="-128"/>
              </a:rPr>
              <a:t>OS</a:t>
            </a:r>
            <a:r>
              <a:rPr lang="ja-JP" altLang="en-US" b="0" dirty="0">
                <a:latin typeface="MS UI Gothic" panose="020B0600070205080204" pitchFamily="50" charset="-128"/>
                <a:ea typeface="MS UI Gothic" panose="020B0600070205080204" pitchFamily="50" charset="-128"/>
              </a:rPr>
              <a:t>は</a:t>
            </a:r>
            <a:r>
              <a:rPr lang="ja-JP" altLang="en-US" b="0" dirty="0">
                <a:latin typeface="Tahoma" panose="020B0604030504040204" pitchFamily="34" charset="0"/>
                <a:ea typeface="MS UI Gothic" panose="020B0600070205080204" pitchFamily="50" charset="-128"/>
              </a:rPr>
              <a:t>以下を参考にして</a:t>
            </a:r>
            <a:r>
              <a:rPr lang="ja-JP" altLang="en-US" b="0" dirty="0">
                <a:solidFill>
                  <a:srgbClr val="FF0000"/>
                </a:solidFill>
                <a:latin typeface="Tahoma" panose="020B0604030504040204" pitchFamily="34" charset="0"/>
                <a:ea typeface="MS UI Gothic" panose="020B0600070205080204" pitchFamily="50" charset="-128"/>
              </a:rPr>
              <a:t>手動で更新する。</a:t>
            </a:r>
            <a:endParaRPr lang="en-US" altLang="ja-JP" b="0" dirty="0">
              <a:solidFill>
                <a:srgbClr val="FF0000"/>
              </a:solidFill>
              <a:latin typeface="Tahoma" panose="020B0604030504040204" pitchFamily="34" charset="0"/>
              <a:ea typeface="MS UI Gothic" panose="020B0600070205080204" pitchFamily="50" charset="-128"/>
            </a:endParaRPr>
          </a:p>
          <a:p>
            <a:pPr marL="171450" indent="11113" eaLnBrk="1" hangingPunct="1">
              <a:buClr>
                <a:srgbClr val="C00000"/>
              </a:buClr>
              <a:buFont typeface="Wingdings" panose="05000000000000000000" pitchFamily="2" charset="2"/>
              <a:buChar char="Ø"/>
            </a:pPr>
            <a:r>
              <a:rPr lang="en-US" altLang="ja-JP" sz="1100" b="0" dirty="0">
                <a:solidFill>
                  <a:srgbClr val="FF0000"/>
                </a:solidFill>
                <a:latin typeface="Tahoma" panose="020B0604030504040204" pitchFamily="34" charset="0"/>
                <a:ea typeface="MS UI Gothic" panose="020B0600070205080204" pitchFamily="50" charset="-128"/>
              </a:rPr>
              <a:t> </a:t>
            </a:r>
            <a:r>
              <a:rPr lang="en-US" altLang="ja-JP" sz="1100" b="0" dirty="0">
                <a:solidFill>
                  <a:srgbClr val="FF0000"/>
                </a:solidFill>
                <a:latin typeface="MS UI Gothic" panose="020B0600070205080204" pitchFamily="50" charset="-128"/>
                <a:ea typeface="MS UI Gothic" panose="020B0600070205080204" pitchFamily="50" charset="-128"/>
              </a:rPr>
              <a:t>Android</a:t>
            </a:r>
            <a:r>
              <a:rPr lang="ja-JP" altLang="en-US" sz="1100" b="0" dirty="0">
                <a:solidFill>
                  <a:srgbClr val="FF0000"/>
                </a:solidFill>
                <a:latin typeface="MS UI Gothic" panose="020B0600070205080204" pitchFamily="50" charset="-128"/>
                <a:ea typeface="MS UI Gothic" panose="020B0600070205080204" pitchFamily="50" charset="-128"/>
              </a:rPr>
              <a:t>端末の場合：機種毎の情報を常に調べて必要に応じて対応する。</a:t>
            </a:r>
          </a:p>
          <a:p>
            <a:pPr marL="171450" indent="11113" eaLnBrk="1" hangingPunct="1">
              <a:buClr>
                <a:srgbClr val="C00000"/>
              </a:buClr>
              <a:buFont typeface="Wingdings" panose="05000000000000000000" pitchFamily="2" charset="2"/>
              <a:buChar char="Ø"/>
            </a:pPr>
            <a:r>
              <a:rPr lang="en-US" altLang="ja-JP" sz="1100" b="0" dirty="0">
                <a:solidFill>
                  <a:srgbClr val="FF0000"/>
                </a:solidFill>
                <a:latin typeface="MS UI Gothic" panose="020B0600070205080204" pitchFamily="50" charset="-128"/>
                <a:ea typeface="MS UI Gothic" panose="020B0600070205080204" pitchFamily="50" charset="-128"/>
              </a:rPr>
              <a:t> iPhone</a:t>
            </a:r>
            <a:r>
              <a:rPr lang="ja-JP" altLang="en-US" sz="1100" b="0" dirty="0">
                <a:solidFill>
                  <a:srgbClr val="FF0000"/>
                </a:solidFill>
                <a:latin typeface="MS UI Gothic" panose="020B0600070205080204" pitchFamily="50" charset="-128"/>
                <a:ea typeface="MS UI Gothic" panose="020B0600070205080204" pitchFamily="50" charset="-128"/>
              </a:rPr>
              <a:t>の場合：</a:t>
            </a:r>
            <a:r>
              <a:rPr lang="en-US" altLang="ja-JP" sz="1100" b="0" dirty="0">
                <a:solidFill>
                  <a:srgbClr val="FF0000"/>
                </a:solidFill>
                <a:latin typeface="MS UI Gothic" panose="020B0600070205080204" pitchFamily="50" charset="-128"/>
                <a:ea typeface="MS UI Gothic" panose="020B0600070205080204" pitchFamily="50" charset="-128"/>
              </a:rPr>
              <a:t>iPhone</a:t>
            </a:r>
            <a:r>
              <a:rPr lang="ja-JP" altLang="en-US" sz="1100" b="0" dirty="0">
                <a:solidFill>
                  <a:srgbClr val="FF0000"/>
                </a:solidFill>
                <a:latin typeface="MS UI Gothic" panose="020B0600070205080204" pitchFamily="50" charset="-128"/>
                <a:ea typeface="MS UI Gothic" panose="020B0600070205080204" pitchFamily="50" charset="-128"/>
              </a:rPr>
              <a:t>本体（</a:t>
            </a:r>
            <a:r>
              <a:rPr lang="en-US" altLang="ja-JP" sz="1100" b="0" dirty="0">
                <a:solidFill>
                  <a:srgbClr val="FF0000"/>
                </a:solidFill>
                <a:latin typeface="MS UI Gothic" panose="020B0600070205080204" pitchFamily="50" charset="-128"/>
                <a:ea typeface="MS UI Gothic" panose="020B0600070205080204" pitchFamily="50" charset="-128"/>
              </a:rPr>
              <a:t>Wi-Fi</a:t>
            </a:r>
            <a:r>
              <a:rPr lang="ja-JP" altLang="en-US" sz="1100" b="0" dirty="0">
                <a:solidFill>
                  <a:srgbClr val="FF0000"/>
                </a:solidFill>
                <a:latin typeface="MS UI Gothic" panose="020B0600070205080204" pitchFamily="50" charset="-128"/>
                <a:ea typeface="MS UI Gothic" panose="020B0600070205080204" pitchFamily="50" charset="-128"/>
              </a:rPr>
              <a:t>を利用）で</a:t>
            </a:r>
            <a:r>
              <a:rPr lang="en-US" altLang="ja-JP" sz="1100" b="0" dirty="0">
                <a:solidFill>
                  <a:srgbClr val="FF0000"/>
                </a:solidFill>
                <a:latin typeface="MS UI Gothic" panose="020B0600070205080204" pitchFamily="50" charset="-128"/>
                <a:ea typeface="MS UI Gothic" panose="020B0600070205080204" pitchFamily="50" charset="-128"/>
              </a:rPr>
              <a:t>iOS</a:t>
            </a:r>
            <a:r>
              <a:rPr lang="ja-JP" altLang="en-US" sz="1100" b="0" dirty="0">
                <a:solidFill>
                  <a:srgbClr val="FF0000"/>
                </a:solidFill>
                <a:latin typeface="MS UI Gothic" panose="020B0600070205080204" pitchFamily="50" charset="-128"/>
                <a:ea typeface="MS UI Gothic" panose="020B0600070205080204" pitchFamily="50" charset="-128"/>
              </a:rPr>
              <a:t>アップデートを行う。</a:t>
            </a:r>
            <a:endParaRPr lang="en-US" altLang="ja-JP" sz="1100" b="0" dirty="0">
              <a:solidFill>
                <a:srgbClr val="FF0000"/>
              </a:solidFill>
              <a:latin typeface="MS UI Gothic" panose="020B0600070205080204" pitchFamily="50" charset="-128"/>
              <a:ea typeface="MS UI Gothic" panose="020B0600070205080204" pitchFamily="50" charset="-128"/>
            </a:endParaRPr>
          </a:p>
          <a:p>
            <a:pPr marL="171450" eaLnBrk="1" hangingPunct="1">
              <a:buClr>
                <a:srgbClr val="C00000"/>
              </a:buClr>
              <a:tabLst>
                <a:tab pos="355600" algn="l"/>
              </a:tabLst>
            </a:pPr>
            <a:r>
              <a:rPr lang="en-US" altLang="ja-JP" sz="1100" b="0" dirty="0">
                <a:solidFill>
                  <a:srgbClr val="FF0000"/>
                </a:solidFill>
                <a:latin typeface="MS UI Gothic" panose="020B0600070205080204" pitchFamily="50" charset="-128"/>
                <a:ea typeface="MS UI Gothic" panose="020B0600070205080204" pitchFamily="50" charset="-128"/>
              </a:rPr>
              <a:t>	※</a:t>
            </a:r>
            <a:r>
              <a:rPr lang="ja-JP" altLang="en-US" sz="1100" b="0" dirty="0">
                <a:solidFill>
                  <a:srgbClr val="FF0000"/>
                </a:solidFill>
                <a:latin typeface="MS UI Gothic" panose="020B0600070205080204" pitchFamily="50" charset="-128"/>
                <a:ea typeface="MS UI Gothic" panose="020B0600070205080204" pitchFamily="50" charset="-128"/>
              </a:rPr>
              <a:t>アップデート後は元のバージョンに戻せないので、事前にデータのバックアップを取得する。</a:t>
            </a:r>
            <a:endParaRPr lang="en-US" altLang="ja-JP" sz="1100" b="0" dirty="0">
              <a:solidFill>
                <a:srgbClr val="FF0000"/>
              </a:solidFill>
              <a:latin typeface="MS UI Gothic" panose="020B0600070205080204" pitchFamily="50" charset="-128"/>
              <a:ea typeface="MS UI Gothic" panose="020B0600070205080204" pitchFamily="50" charset="-128"/>
            </a:endParaRPr>
          </a:p>
          <a:p>
            <a:pPr eaLnBrk="1" hangingPunct="1">
              <a:buClr>
                <a:srgbClr val="C00000"/>
              </a:buClr>
            </a:pPr>
            <a:r>
              <a:rPr lang="ja-JP" altLang="en-US" sz="1100" b="0" dirty="0">
                <a:latin typeface="MS UI Gothic" panose="020B0600070205080204" pitchFamily="50" charset="-128"/>
                <a:ea typeface="MS UI Gothic" panose="020B0600070205080204" pitchFamily="50" charset="-128"/>
              </a:rPr>
              <a:t>＜ソフトウェアのアップデート＞</a:t>
            </a:r>
            <a:endParaRPr lang="en-US" altLang="ja-JP" sz="1100" b="0" dirty="0">
              <a:latin typeface="MS UI Gothic" panose="020B0600070205080204" pitchFamily="50" charset="-128"/>
              <a:ea typeface="MS UI Gothic" panose="020B0600070205080204" pitchFamily="50" charset="-128"/>
            </a:endParaRPr>
          </a:p>
          <a:p>
            <a:pPr eaLnBrk="1" hangingPunct="1">
              <a:buClr>
                <a:srgbClr val="C00000"/>
              </a:buClr>
              <a:buFont typeface="Wingdings" panose="05000000000000000000" pitchFamily="2" charset="2"/>
              <a:buChar char="l"/>
              <a:tabLst>
                <a:tab pos="88900" algn="l"/>
              </a:tabLst>
            </a:pPr>
            <a:r>
              <a:rPr lang="en-US" altLang="ja-JP" b="0" dirty="0">
                <a:solidFill>
                  <a:srgbClr val="FF0000"/>
                </a:solidFill>
                <a:latin typeface="MS UI Gothic" panose="020B0600070205080204" pitchFamily="50" charset="-128"/>
                <a:ea typeface="MS UI Gothic" panose="020B0600070205080204" pitchFamily="50" charset="-128"/>
              </a:rPr>
              <a:t> Windows</a:t>
            </a:r>
            <a:r>
              <a:rPr lang="ja-JP" altLang="en-US" b="0" dirty="0">
                <a:solidFill>
                  <a:srgbClr val="FF0000"/>
                </a:solidFill>
                <a:latin typeface="MS UI Gothic" panose="020B0600070205080204" pitchFamily="50" charset="-128"/>
                <a:ea typeface="MS UI Gothic" panose="020B0600070205080204" pitchFamily="50" charset="-128"/>
              </a:rPr>
              <a:t>の更新時に他の</a:t>
            </a:r>
            <a:r>
              <a:rPr lang="en-US" altLang="ja-JP" b="0" dirty="0">
                <a:solidFill>
                  <a:srgbClr val="FF0000"/>
                </a:solidFill>
                <a:latin typeface="MS UI Gothic" panose="020B0600070205080204" pitchFamily="50" charset="-128"/>
                <a:ea typeface="MS UI Gothic" panose="020B0600070205080204" pitchFamily="50" charset="-128"/>
              </a:rPr>
              <a:t>Microsoft</a:t>
            </a:r>
            <a:r>
              <a:rPr lang="ja-JP" altLang="en-US" b="0" dirty="0">
                <a:solidFill>
                  <a:srgbClr val="FF0000"/>
                </a:solidFill>
                <a:latin typeface="MS UI Gothic" panose="020B0600070205080204" pitchFamily="50" charset="-128"/>
                <a:ea typeface="MS UI Gothic" panose="020B0600070205080204" pitchFamily="50" charset="-128"/>
              </a:rPr>
              <a:t>製品の更新プログラムも入手しインストールした</a:t>
            </a: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a:solidFill>
                  <a:srgbClr val="FF0000"/>
                </a:solidFill>
                <a:latin typeface="MS UI Gothic" panose="020B0600070205080204" pitchFamily="50" charset="-128"/>
                <a:ea typeface="MS UI Gothic" panose="020B0600070205080204" pitchFamily="50" charset="-128"/>
              </a:rPr>
              <a:t>状態にする。</a:t>
            </a:r>
            <a:endParaRPr lang="en-US" altLang="ja-JP" b="0" dirty="0">
              <a:latin typeface="MS UI Gothic" panose="020B0600070205080204" pitchFamily="50" charset="-128"/>
              <a:ea typeface="MS UI Gothic" panose="020B0600070205080204" pitchFamily="50" charset="-128"/>
            </a:endParaRPr>
          </a:p>
          <a:p>
            <a:pPr eaLnBrk="1" hangingPunct="1">
              <a:buClr>
                <a:srgbClr val="C00000"/>
              </a:buClr>
              <a:buFont typeface="Wingdings" panose="05000000000000000000" pitchFamily="2" charset="2"/>
              <a:buChar char="l"/>
            </a:pPr>
            <a:r>
              <a:rPr lang="en-US" altLang="ja-JP" b="0" dirty="0">
                <a:solidFill>
                  <a:srgbClr val="FF0000"/>
                </a:solidFill>
                <a:latin typeface="MS UI Gothic" panose="020B0600070205080204" pitchFamily="50" charset="-128"/>
                <a:ea typeface="MS UI Gothic" panose="020B0600070205080204" pitchFamily="50" charset="-128"/>
              </a:rPr>
              <a:t> Adobe Flash Player</a:t>
            </a:r>
            <a:r>
              <a:rPr lang="ja-JP" altLang="en-US" b="0" dirty="0" err="1">
                <a:solidFill>
                  <a:srgbClr val="FF0000"/>
                </a:solidFill>
                <a:latin typeface="MS UI Gothic" panose="020B0600070205080204" pitchFamily="50" charset="-128"/>
                <a:ea typeface="MS UI Gothic" panose="020B0600070205080204" pitchFamily="50" charset="-128"/>
              </a:rPr>
              <a:t>、</a:t>
            </a:r>
            <a:r>
              <a:rPr lang="en-US" altLang="ja-JP" b="0" dirty="0">
                <a:solidFill>
                  <a:srgbClr val="FF0000"/>
                </a:solidFill>
                <a:latin typeface="MS UI Gothic" panose="020B0600070205080204" pitchFamily="50" charset="-128"/>
                <a:ea typeface="MS UI Gothic" panose="020B0600070205080204" pitchFamily="50" charset="-128"/>
              </a:rPr>
              <a:t>Adobe</a:t>
            </a:r>
            <a:r>
              <a:rPr lang="ja-JP" altLang="en-US" b="0" dirty="0">
                <a:solidFill>
                  <a:srgbClr val="FF0000"/>
                </a:solidFill>
                <a:latin typeface="MS UI Gothic" panose="020B0600070205080204" pitchFamily="50" charset="-128"/>
                <a:ea typeface="MS UI Gothic" panose="020B0600070205080204" pitchFamily="50" charset="-128"/>
              </a:rPr>
              <a:t>　</a:t>
            </a:r>
            <a:r>
              <a:rPr lang="en-US" altLang="ja-JP" b="0" dirty="0">
                <a:solidFill>
                  <a:srgbClr val="FF0000"/>
                </a:solidFill>
                <a:latin typeface="MS UI Gothic" panose="020B0600070205080204" pitchFamily="50" charset="-128"/>
                <a:ea typeface="MS UI Gothic" panose="020B0600070205080204" pitchFamily="50" charset="-128"/>
              </a:rPr>
              <a:t>Reader </a:t>
            </a:r>
            <a:r>
              <a:rPr lang="ja-JP" altLang="en-US" b="0" dirty="0">
                <a:solidFill>
                  <a:srgbClr val="FF0000"/>
                </a:solidFill>
                <a:latin typeface="MS UI Gothic" panose="020B0600070205080204" pitchFamily="50" charset="-128"/>
                <a:ea typeface="MS UI Gothic" panose="020B0600070205080204" pitchFamily="50" charset="-128"/>
              </a:rPr>
              <a:t>はアップデートを自動に設定する。</a:t>
            </a:r>
            <a:endParaRPr lang="en-US" altLang="ja-JP" b="0" dirty="0">
              <a:latin typeface="MS UI Gothic" panose="020B0600070205080204" pitchFamily="50" charset="-128"/>
              <a:ea typeface="MS UI Gothic" panose="020B0600070205080204" pitchFamily="50" charset="-128"/>
            </a:endParaRPr>
          </a:p>
        </p:txBody>
      </p:sp>
      <p:grpSp>
        <p:nvGrpSpPr>
          <p:cNvPr id="11" name="グループ化 10"/>
          <p:cNvGrpSpPr/>
          <p:nvPr/>
        </p:nvGrpSpPr>
        <p:grpSpPr>
          <a:xfrm>
            <a:off x="78924" y="614035"/>
            <a:ext cx="3600000" cy="376635"/>
            <a:chOff x="533400" y="1077911"/>
            <a:chExt cx="4488519" cy="516502"/>
          </a:xfrm>
        </p:grpSpPr>
        <p:sp>
          <p:nvSpPr>
            <p:cNvPr id="8"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2"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0" name="テキスト ボックス 9"/>
            <p:cNvSpPr txBox="1"/>
            <p:nvPr/>
          </p:nvSpPr>
          <p:spPr>
            <a:xfrm>
              <a:off x="533400" y="1081419"/>
              <a:ext cx="4488519" cy="512994"/>
            </a:xfrm>
            <a:prstGeom prst="rect">
              <a:avLst/>
            </a:prstGeom>
            <a:noFill/>
          </p:spPr>
          <p:txBody>
            <a:bodyPr wrap="square" rtlCol="0">
              <a:spAutoFit/>
            </a:bodyPr>
            <a:lstStyle/>
            <a:p>
              <a:r>
                <a:rPr lang="en-US" altLang="ja-JP" sz="1831" dirty="0">
                  <a:latin typeface="Meiryo UI" panose="020B0604030504040204" pitchFamily="50" charset="-128"/>
                  <a:ea typeface="Meiryo UI" panose="020B0604030504040204" pitchFamily="50" charset="-128"/>
                </a:rPr>
                <a:t>OS</a:t>
              </a:r>
              <a:r>
                <a:rPr lang="ja-JP" altLang="en-US" sz="1831" dirty="0">
                  <a:latin typeface="Meiryo UI" panose="020B0604030504040204" pitchFamily="50" charset="-128"/>
                  <a:ea typeface="Meiryo UI" panose="020B0604030504040204" pitchFamily="50" charset="-128"/>
                </a:rPr>
                <a:t>とソフトウェアのアップデート</a:t>
              </a:r>
            </a:p>
          </p:txBody>
        </p:sp>
      </p:grpSp>
      <p:sp>
        <p:nvSpPr>
          <p:cNvPr id="23" name="角丸四角形吹き出し 22"/>
          <p:cNvSpPr/>
          <p:nvPr/>
        </p:nvSpPr>
        <p:spPr>
          <a:xfrm>
            <a:off x="1510928" y="3047315"/>
            <a:ext cx="3632612" cy="602733"/>
          </a:xfrm>
          <a:prstGeom prst="wedgeRoundRectCallout">
            <a:avLst>
              <a:gd name="adj1" fmla="val -61381"/>
              <a:gd name="adj2" fmla="val 7590"/>
              <a:gd name="adj3" fmla="val 16667"/>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a:solidFill>
                  <a:srgbClr val="FF0000"/>
                </a:solidFill>
                <a:latin typeface="HG丸ｺﾞｼｯｸM-PRO" panose="020F0600000000000000" pitchFamily="50" charset="-128"/>
                <a:ea typeface="HG丸ｺﾞｼｯｸM-PRO" panose="020F0600000000000000" pitchFamily="50" charset="-128"/>
              </a:rPr>
              <a:t>業務でスマートフォンを使う場合は、スマートフォンの</a:t>
            </a:r>
            <a:r>
              <a:rPr lang="en-US" altLang="ja-JP" sz="900" dirty="0">
                <a:solidFill>
                  <a:srgbClr val="FF0000"/>
                </a:solidFill>
                <a:latin typeface="HG丸ｺﾞｼｯｸM-PRO" panose="020F0600000000000000" pitchFamily="50" charset="-128"/>
                <a:ea typeface="HG丸ｺﾞｼｯｸM-PRO" panose="020F0600000000000000" pitchFamily="50" charset="-128"/>
              </a:rPr>
              <a:t>OS</a:t>
            </a:r>
            <a:r>
              <a:rPr lang="ja-JP" altLang="en-US" sz="900" dirty="0" err="1">
                <a:solidFill>
                  <a:srgbClr val="FF0000"/>
                </a:solidFill>
                <a:latin typeface="HG丸ｺﾞｼｯｸM-PRO" panose="020F0600000000000000" pitchFamily="50" charset="-128"/>
                <a:ea typeface="HG丸ｺﾞｼｯｸM-PRO" panose="020F0600000000000000" pitchFamily="50" charset="-128"/>
              </a:rPr>
              <a:t>、</a:t>
            </a:r>
            <a:r>
              <a:rPr lang="ja-JP" altLang="en-US" sz="900" dirty="0">
                <a:solidFill>
                  <a:srgbClr val="FF0000"/>
                </a:solidFill>
                <a:latin typeface="HG丸ｺﾞｼｯｸM-PRO" panose="020F0600000000000000" pitchFamily="50" charset="-128"/>
                <a:ea typeface="HG丸ｺﾞｼｯｸM-PRO" panose="020F0600000000000000" pitchFamily="50" charset="-128"/>
              </a:rPr>
              <a:t>ウイルス対策ソフトもアップデートしてください。</a:t>
            </a:r>
            <a:endParaRPr lang="en-US" altLang="ja-JP" sz="900" dirty="0">
              <a:solidFill>
                <a:srgbClr val="FF0000"/>
              </a:solidFill>
              <a:latin typeface="HG丸ｺﾞｼｯｸM-PRO" panose="020F0600000000000000" pitchFamily="50" charset="-128"/>
              <a:ea typeface="HG丸ｺﾞｼｯｸM-PRO" panose="020F0600000000000000" pitchFamily="50" charset="-128"/>
            </a:endParaRPr>
          </a:p>
          <a:p>
            <a:r>
              <a:rPr lang="ja-JP" altLang="en-US" sz="900" dirty="0">
                <a:solidFill>
                  <a:srgbClr val="FF0000"/>
                </a:solidFill>
                <a:latin typeface="HG丸ｺﾞｼｯｸM-PRO" panose="020F0600000000000000" pitchFamily="50" charset="-128"/>
                <a:ea typeface="HG丸ｺﾞｼｯｸM-PRO" panose="020F0600000000000000" pitchFamily="50" charset="-128"/>
              </a:rPr>
              <a:t>やりかたが分からない人は、総務部システム担当までお問い合せください。</a:t>
            </a:r>
          </a:p>
        </p:txBody>
      </p:sp>
      <p:sp>
        <p:nvSpPr>
          <p:cNvPr id="31" name="Text Box 58"/>
          <p:cNvSpPr txBox="1">
            <a:spLocks noChangeArrowheads="1"/>
          </p:cNvSpPr>
          <p:nvPr/>
        </p:nvSpPr>
        <p:spPr bwMode="auto">
          <a:xfrm>
            <a:off x="1" y="4121240"/>
            <a:ext cx="5327650"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buClr>
                <a:srgbClr val="C00000"/>
              </a:buClr>
              <a:buFont typeface="Wingdings" panose="05000000000000000000" pitchFamily="2" charset="2"/>
              <a:buChar char="l"/>
              <a:tabLst>
                <a:tab pos="87313" algn="l"/>
              </a:tabLst>
            </a:pPr>
            <a:r>
              <a:rPr lang="ja-JP" altLang="en-US" b="0" dirty="0">
                <a:latin typeface="MS UI Gothic" panose="020B0600070205080204" pitchFamily="50" charset="-128"/>
                <a:ea typeface="MS UI Gothic" panose="020B0600070205080204" pitchFamily="50" charset="-128"/>
              </a:rPr>
              <a:t> 業務で利用する機器には以下のウイルス対策ソフトを導入し、定義ファイルを随時</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更新する。</a:t>
            </a:r>
            <a:r>
              <a:rPr lang="ja-JP" altLang="en-US" b="0" dirty="0">
                <a:solidFill>
                  <a:srgbClr val="FF0000"/>
                </a:solidFill>
                <a:latin typeface="MS UI Gothic" panose="020B0600070205080204" pitchFamily="50" charset="-128"/>
                <a:ea typeface="MS UI Gothic" panose="020B0600070205080204" pitchFamily="50" charset="-128"/>
              </a:rPr>
              <a:t>持ち出し用ノートパソコンは利用時に定義ファイルの更新を確認する。</a:t>
            </a:r>
            <a:endParaRPr lang="en-US" altLang="ja-JP" b="0" dirty="0">
              <a:solidFill>
                <a:srgbClr val="FF0000"/>
              </a:solidFill>
              <a:latin typeface="MS UI Gothic" panose="020B0600070205080204" pitchFamily="50" charset="-128"/>
              <a:ea typeface="MS UI Gothic" panose="020B0600070205080204" pitchFamily="50" charset="-128"/>
            </a:endParaRPr>
          </a:p>
          <a:p>
            <a:pPr marL="171450" indent="11113" eaLnBrk="1" hangingPunct="1">
              <a:buClr>
                <a:srgbClr val="C00000"/>
              </a:buClr>
              <a:buFont typeface="Wingdings" panose="05000000000000000000" pitchFamily="2" charset="2"/>
              <a:buChar char="Ø"/>
              <a:tabLst>
                <a:tab pos="269875" algn="l"/>
              </a:tabLst>
            </a:pPr>
            <a:r>
              <a:rPr lang="ja-JP" altLang="en-US" sz="1100" b="0" dirty="0">
                <a:latin typeface="MS UI Gothic" panose="020B0600070205080204" pitchFamily="50" charset="-128"/>
                <a:ea typeface="MS UI Gothic" panose="020B0600070205080204" pitchFamily="50" charset="-128"/>
              </a:rPr>
              <a:t> パソコン：</a:t>
            </a:r>
            <a:r>
              <a:rPr lang="ja-JP" altLang="en-US" sz="1100" b="0" dirty="0">
                <a:solidFill>
                  <a:srgbClr val="FF0000"/>
                </a:solidFill>
                <a:latin typeface="MS UI Gothic" panose="020B0600070205080204" pitchFamily="50" charset="-128"/>
                <a:ea typeface="MS UI Gothic" panose="020B0600070205080204" pitchFamily="50" charset="-128"/>
              </a:rPr>
              <a:t>○○○○ウイルス対策ソフト（定義ファイル更新方法　自動）</a:t>
            </a:r>
            <a:endParaRPr lang="en-US" altLang="ja-JP" sz="1100" b="0" dirty="0">
              <a:solidFill>
                <a:srgbClr val="FF0000"/>
              </a:solidFill>
              <a:latin typeface="MS UI Gothic" panose="020B0600070205080204" pitchFamily="50" charset="-128"/>
              <a:ea typeface="MS UI Gothic" panose="020B0600070205080204" pitchFamily="50" charset="-128"/>
            </a:endParaRPr>
          </a:p>
          <a:p>
            <a:pPr marL="171450" indent="11113" eaLnBrk="1" hangingPunct="1">
              <a:buClr>
                <a:srgbClr val="C00000"/>
              </a:buClr>
              <a:buFont typeface="Wingdings" panose="05000000000000000000" pitchFamily="2" charset="2"/>
              <a:buChar char="Ø"/>
              <a:tabLst>
                <a:tab pos="269875" algn="l"/>
              </a:tabLst>
            </a:pPr>
            <a:r>
              <a:rPr lang="ja-JP" altLang="en-US" sz="1100" b="0" dirty="0">
                <a:latin typeface="MS UI Gothic" panose="020B0600070205080204" pitchFamily="50" charset="-128"/>
                <a:ea typeface="MS UI Gothic" panose="020B0600070205080204" pitchFamily="50" charset="-128"/>
              </a:rPr>
              <a:t> タブレット端末：</a:t>
            </a:r>
            <a:r>
              <a:rPr lang="ja-JP" altLang="en-US" sz="1100" b="0" dirty="0">
                <a:solidFill>
                  <a:srgbClr val="FF0000"/>
                </a:solidFill>
                <a:latin typeface="MS UI Gothic" panose="020B0600070205080204" pitchFamily="50" charset="-128"/>
                <a:ea typeface="MS UI Gothic" panose="020B0600070205080204" pitchFamily="50" charset="-128"/>
              </a:rPr>
              <a:t> ○○○○ウイルス対策ソフト（定義ファイル更新方法　自動</a:t>
            </a:r>
            <a:r>
              <a:rPr lang="en-US" altLang="ja-JP" sz="1100" b="0" dirty="0">
                <a:solidFill>
                  <a:srgbClr val="FF0000"/>
                </a:solidFill>
                <a:latin typeface="MS UI Gothic" panose="020B0600070205080204" pitchFamily="50" charset="-128"/>
                <a:ea typeface="MS UI Gothic" panose="020B0600070205080204" pitchFamily="50" charset="-128"/>
              </a:rPr>
              <a:t>or</a:t>
            </a:r>
            <a:r>
              <a:rPr lang="ja-JP" altLang="en-US" sz="1100" b="0" dirty="0">
                <a:solidFill>
                  <a:srgbClr val="FF0000"/>
                </a:solidFill>
                <a:latin typeface="MS UI Gothic" panose="020B0600070205080204" pitchFamily="50" charset="-128"/>
                <a:ea typeface="MS UI Gothic" panose="020B0600070205080204" pitchFamily="50" charset="-128"/>
              </a:rPr>
              <a:t>手動）</a:t>
            </a:r>
            <a:endParaRPr lang="en-US" altLang="ja-JP" sz="1100" b="0" dirty="0">
              <a:latin typeface="Tahoma" panose="020B0604030504040204" pitchFamily="34" charset="0"/>
              <a:ea typeface="MS UI Gothic" panose="020B0600070205080204" pitchFamily="50" charset="-128"/>
            </a:endParaRPr>
          </a:p>
        </p:txBody>
      </p:sp>
      <p:sp>
        <p:nvSpPr>
          <p:cNvPr id="6" name="スライド番号プレースホルダー 5"/>
          <p:cNvSpPr>
            <a:spLocks noGrp="1"/>
          </p:cNvSpPr>
          <p:nvPr>
            <p:ph type="sldNum" sz="quarter" idx="12"/>
          </p:nvPr>
        </p:nvSpPr>
        <p:spPr>
          <a:xfrm>
            <a:off x="4680000" y="7200000"/>
            <a:ext cx="612000" cy="360000"/>
          </a:xfrm>
        </p:spPr>
        <p:txBody>
          <a:bodyPr/>
          <a:lstStyle/>
          <a:p>
            <a:pPr algn="ctr"/>
            <a:r>
              <a:rPr kumimoji="1" lang="en-US" altLang="ja-JP" dirty="0"/>
              <a:t>&lt; </a:t>
            </a:r>
            <a:fld id="{BA1AACC8-012D-40C1-84DE-4014AE42646F}" type="slidenum">
              <a:rPr kumimoji="1" lang="ja-JP" altLang="en-US" smtClean="0"/>
              <a:pPr algn="ctr"/>
              <a:t>1</a:t>
            </a:fld>
            <a:r>
              <a:rPr kumimoji="1" lang="ja-JP" altLang="en-US" dirty="0"/>
              <a:t> </a:t>
            </a:r>
            <a:r>
              <a:rPr kumimoji="1" lang="en-US" altLang="ja-JP" dirty="0"/>
              <a:t>&gt;</a:t>
            </a:r>
            <a:endParaRPr kumimoji="1" lang="ja-JP" altLang="en-US" dirty="0"/>
          </a:p>
        </p:txBody>
      </p:sp>
      <p:sp>
        <p:nvSpPr>
          <p:cNvPr id="38" name="Text Box 58"/>
          <p:cNvSpPr txBox="1">
            <a:spLocks noChangeArrowheads="1"/>
          </p:cNvSpPr>
          <p:nvPr/>
        </p:nvSpPr>
        <p:spPr bwMode="auto">
          <a:xfrm>
            <a:off x="0" y="5447904"/>
            <a:ext cx="536611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spcBef>
                <a:spcPct val="0"/>
              </a:spcBef>
              <a:spcAft>
                <a:spcPct val="0"/>
              </a:spcAft>
              <a:buClr>
                <a:srgbClr val="C00000"/>
              </a:buClr>
              <a:buFont typeface="Wingdings" panose="05000000000000000000" pitchFamily="2" charset="2"/>
              <a:buChar char="l"/>
            </a:pPr>
            <a:r>
              <a:rPr lang="ja-JP" altLang="en-US" b="0" dirty="0">
                <a:latin typeface="MS UI Gothic" panose="020B0600070205080204" pitchFamily="50" charset="-128"/>
                <a:ea typeface="MS UI Gothic" panose="020B0600070205080204" pitchFamily="50" charset="-128"/>
              </a:rPr>
              <a:t>ログインやファイル暗号化に使うパスワードは、以下に従って設定・利用する。</a:t>
            </a:r>
            <a:endParaRPr lang="en-US" altLang="ja-JP" b="0" dirty="0">
              <a:latin typeface="MS UI Gothic" panose="020B0600070205080204" pitchFamily="50" charset="-128"/>
              <a:ea typeface="MS UI Gothic" panose="020B0600070205080204" pitchFamily="50" charset="-128"/>
            </a:endParaRPr>
          </a:p>
        </p:txBody>
      </p:sp>
      <p:graphicFrame>
        <p:nvGraphicFramePr>
          <p:cNvPr id="39" name="表 38"/>
          <p:cNvGraphicFramePr>
            <a:graphicFrameLocks noGrp="1"/>
          </p:cNvGraphicFramePr>
          <p:nvPr>
            <p:extLst>
              <p:ext uri="{D42A27DB-BD31-4B8C-83A1-F6EECF244321}">
                <p14:modId xmlns:p14="http://schemas.microsoft.com/office/powerpoint/2010/main" val="2906638892"/>
              </p:ext>
            </p:extLst>
          </p:nvPr>
        </p:nvGraphicFramePr>
        <p:xfrm>
          <a:off x="165162" y="5763546"/>
          <a:ext cx="5015466" cy="1508760"/>
        </p:xfrm>
        <a:graphic>
          <a:graphicData uri="http://schemas.openxmlformats.org/drawingml/2006/table">
            <a:tbl>
              <a:tblPr firstRow="1" bandRow="1">
                <a:tableStyleId>{5940675A-B579-460E-94D1-54222C63F5DA}</a:tableStyleId>
              </a:tblPr>
              <a:tblGrid>
                <a:gridCol w="2591185">
                  <a:extLst>
                    <a:ext uri="{9D8B030D-6E8A-4147-A177-3AD203B41FA5}">
                      <a16:colId xmlns:a16="http://schemas.microsoft.com/office/drawing/2014/main" val="20000"/>
                    </a:ext>
                  </a:extLst>
                </a:gridCol>
                <a:gridCol w="2424281">
                  <a:extLst>
                    <a:ext uri="{9D8B030D-6E8A-4147-A177-3AD203B41FA5}">
                      <a16:colId xmlns:a16="http://schemas.microsoft.com/office/drawing/2014/main" val="20001"/>
                    </a:ext>
                  </a:extLst>
                </a:gridCol>
              </a:tblGrid>
              <a:tr h="231362">
                <a:tc>
                  <a:txBody>
                    <a:bodyPr/>
                    <a:lstStyle/>
                    <a:p>
                      <a:pPr algn="ctr"/>
                      <a:r>
                        <a:rPr kumimoji="1" lang="ja-JP" altLang="en-US" sz="1200" b="1" kern="1200" dirty="0">
                          <a:solidFill>
                            <a:schemeClr val="tx1"/>
                          </a:solidFill>
                          <a:effectLst/>
                          <a:latin typeface="MS UI Gothic" panose="020B0600070205080204" pitchFamily="50" charset="-128"/>
                          <a:ea typeface="MS UI Gothic" panose="020B0600070205080204" pitchFamily="50" charset="-128"/>
                          <a:cs typeface="+mn-cs"/>
                        </a:rPr>
                        <a:t>◎必須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r>
                        <a:rPr kumimoji="1" lang="en-US" altLang="ja-JP" sz="1200" b="1" kern="1200" dirty="0">
                          <a:solidFill>
                            <a:schemeClr val="tx1"/>
                          </a:solidFill>
                          <a:latin typeface="MS UI Gothic" panose="020B0600070205080204" pitchFamily="50" charset="-128"/>
                          <a:ea typeface="MS UI Gothic" panose="020B0600070205080204" pitchFamily="50" charset="-128"/>
                          <a:cs typeface="+mn-cs"/>
                        </a:rPr>
                        <a:t>×</a:t>
                      </a:r>
                      <a:r>
                        <a:rPr kumimoji="1" lang="ja-JP" altLang="en-US" sz="1200" b="1" kern="1200" dirty="0">
                          <a:solidFill>
                            <a:schemeClr val="tx1"/>
                          </a:solidFill>
                          <a:latin typeface="MS UI Gothic" panose="020B0600070205080204" pitchFamily="50" charset="-128"/>
                          <a:ea typeface="MS UI Gothic" panose="020B0600070205080204" pitchFamily="50" charset="-128"/>
                          <a:cs typeface="+mn-cs"/>
                        </a:rPr>
                        <a:t>禁止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extLst>
                  <a:ext uri="{0D108BD9-81ED-4DB2-BD59-A6C34878D82A}">
                    <a16:rowId xmlns:a16="http://schemas.microsoft.com/office/drawing/2014/main" val="10000"/>
                  </a:ext>
                </a:extLst>
              </a:tr>
              <a:tr h="210127">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10</a:t>
                      </a:r>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文字以上の文字数で構成されている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名前・愛称・地名・電話番号・生年月日・辞書に載っている単語・よく使われるフレーズ</a:t>
                      </a:r>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は使わない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31362">
                <a:tc>
                  <a:txBody>
                    <a:bodyPr/>
                    <a:lstStyle/>
                    <a:p>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アルファベットの大文字と小文字、数字や</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a:t>
                      </a: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a:t>
                      </a: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a:t>
                      </a: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&amp;</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a:t>
                      </a:r>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などの記号を組み合わせる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同じ</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文字・数字</a:t>
                      </a:r>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を連ねただけにしない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31362">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ＩＤ・パスワードの使い回しをしない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他者に見えるところに</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記さない</a:t>
                      </a: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教えない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2" name="テキスト ボックス 1"/>
          <p:cNvSpPr txBox="1"/>
          <p:nvPr/>
        </p:nvSpPr>
        <p:spPr>
          <a:xfrm>
            <a:off x="2961272" y="659322"/>
            <a:ext cx="1082348"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kumimoji="1" lang="ja-JP" altLang="en-US" sz="1050" dirty="0">
                <a:solidFill>
                  <a:srgbClr val="FF0000"/>
                </a:solidFill>
              </a:rPr>
              <a:t>１</a:t>
            </a:r>
          </a:p>
        </p:txBody>
      </p:sp>
      <p:sp>
        <p:nvSpPr>
          <p:cNvPr id="24" name="テキスト ボックス 23"/>
          <p:cNvSpPr txBox="1"/>
          <p:nvPr/>
        </p:nvSpPr>
        <p:spPr>
          <a:xfrm>
            <a:off x="2596576" y="3759491"/>
            <a:ext cx="1082348"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２</a:t>
            </a:r>
            <a:endParaRPr kumimoji="1" lang="ja-JP" altLang="en-US" sz="1050" dirty="0">
              <a:solidFill>
                <a:srgbClr val="FF0000"/>
              </a:solidFill>
            </a:endParaRPr>
          </a:p>
        </p:txBody>
      </p:sp>
      <p:grpSp>
        <p:nvGrpSpPr>
          <p:cNvPr id="25" name="グループ化 24"/>
          <p:cNvGrpSpPr/>
          <p:nvPr/>
        </p:nvGrpSpPr>
        <p:grpSpPr>
          <a:xfrm>
            <a:off x="78924" y="3704141"/>
            <a:ext cx="3600000" cy="376635"/>
            <a:chOff x="533400" y="1077911"/>
            <a:chExt cx="4488519" cy="516502"/>
          </a:xfrm>
        </p:grpSpPr>
        <p:sp>
          <p:nvSpPr>
            <p:cNvPr id="28"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32"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33" name="テキスト ボックス 32"/>
            <p:cNvSpPr txBox="1"/>
            <p:nvPr/>
          </p:nvSpPr>
          <p:spPr>
            <a:xfrm>
              <a:off x="533400" y="1081419"/>
              <a:ext cx="4488519" cy="512994"/>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ウイルス対策ソフトの導入</a:t>
              </a:r>
            </a:p>
          </p:txBody>
        </p:sp>
      </p:grpSp>
      <p:sp>
        <p:nvSpPr>
          <p:cNvPr id="40" name="テキスト ボックス 39"/>
          <p:cNvSpPr txBox="1"/>
          <p:nvPr/>
        </p:nvSpPr>
        <p:spPr>
          <a:xfrm>
            <a:off x="1878924" y="5116542"/>
            <a:ext cx="1082348"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３</a:t>
            </a:r>
            <a:endParaRPr kumimoji="1" lang="ja-JP" altLang="en-US" sz="1050" dirty="0">
              <a:solidFill>
                <a:srgbClr val="FF0000"/>
              </a:solidFill>
            </a:endParaRPr>
          </a:p>
        </p:txBody>
      </p:sp>
      <p:grpSp>
        <p:nvGrpSpPr>
          <p:cNvPr id="41" name="グループ化 40"/>
          <p:cNvGrpSpPr/>
          <p:nvPr/>
        </p:nvGrpSpPr>
        <p:grpSpPr>
          <a:xfrm>
            <a:off x="78924" y="5061842"/>
            <a:ext cx="3600000" cy="376635"/>
            <a:chOff x="533400" y="1077911"/>
            <a:chExt cx="4488519" cy="516502"/>
          </a:xfrm>
        </p:grpSpPr>
        <p:sp>
          <p:nvSpPr>
            <p:cNvPr id="42"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43"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44" name="テキスト ボックス 43"/>
            <p:cNvSpPr txBox="1"/>
            <p:nvPr/>
          </p:nvSpPr>
          <p:spPr>
            <a:xfrm>
              <a:off x="533400" y="1081419"/>
              <a:ext cx="4488519" cy="512994"/>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パスワードの管理</a:t>
              </a:r>
            </a:p>
          </p:txBody>
        </p:sp>
      </p:grpSp>
    </p:spTree>
    <p:extLst>
      <p:ext uri="{BB962C8B-B14F-4D97-AF65-F5344CB8AC3E}">
        <p14:creationId xmlns:p14="http://schemas.microsoft.com/office/powerpoint/2010/main" val="895169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573589BF-DB99-E31B-F59C-8DE826C79E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66972" y="292580"/>
            <a:ext cx="1507514" cy="1507514"/>
          </a:xfrm>
          <a:prstGeom prst="rect">
            <a:avLst/>
          </a:prstGeom>
        </p:spPr>
      </p:pic>
      <p:sp>
        <p:nvSpPr>
          <p:cNvPr id="62" name="正方形/長方形 61"/>
          <p:cNvSpPr/>
          <p:nvPr/>
        </p:nvSpPr>
        <p:spPr>
          <a:xfrm>
            <a:off x="2036" y="168"/>
            <a:ext cx="5328000" cy="54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27473" bIns="27473" rtlCol="0" anchor="ctr"/>
          <a:lstStyle/>
          <a:p>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１</a:t>
            </a:r>
            <a:r>
              <a:rPr lang="en-US" altLang="ja-JP"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a:t>
            </a:r>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２ 全社基本ルール</a:t>
            </a:r>
            <a:endParaRPr lang="ja-JP" altLang="en-US" sz="2800" dirty="0">
              <a:effectLst>
                <a:outerShdw blurRad="38100" dist="38100" dir="2700000" algn="tl">
                  <a:srgbClr val="000000">
                    <a:alpha val="43137"/>
                  </a:srgbClr>
                </a:outerShdw>
              </a:effectLst>
              <a:latin typeface="Arial" pitchFamily="34" charset="0"/>
              <a:ea typeface="HGP創英角ｺﾞｼｯｸUB" panose="020B0900000000000000" pitchFamily="50" charset="-128"/>
            </a:endParaRPr>
          </a:p>
        </p:txBody>
      </p:sp>
      <p:sp>
        <p:nvSpPr>
          <p:cNvPr id="5" name="Text Box 58"/>
          <p:cNvSpPr txBox="1">
            <a:spLocks noChangeArrowheads="1"/>
          </p:cNvSpPr>
          <p:nvPr/>
        </p:nvSpPr>
        <p:spPr bwMode="auto">
          <a:xfrm>
            <a:off x="2037" y="1044885"/>
            <a:ext cx="532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spcBef>
                <a:spcPct val="0"/>
              </a:spcBef>
              <a:spcAft>
                <a:spcPct val="0"/>
              </a:spcAft>
              <a:buClr>
                <a:srgbClr val="C00000"/>
              </a:buClr>
              <a:buFont typeface="Wingdings" panose="05000000000000000000" pitchFamily="2" charset="2"/>
              <a:buChar char="l"/>
            </a:pPr>
            <a:r>
              <a:rPr lang="ja-JP" altLang="en-US" b="0" dirty="0">
                <a:latin typeface="Tahoma" panose="020B0604030504040204" pitchFamily="34" charset="0"/>
                <a:ea typeface="MS UI Gothic" panose="020B0600070205080204" pitchFamily="50" charset="-128"/>
              </a:rPr>
              <a:t> 複数名が共有する機器には以下のようにアクセス制御を行う。</a:t>
            </a:r>
            <a:endParaRPr lang="en-US" altLang="ja-JP" b="0" dirty="0">
              <a:latin typeface="Tahoma" panose="020B0604030504040204" pitchFamily="34" charset="0"/>
              <a:ea typeface="MS UI Gothic" panose="020B0600070205080204" pitchFamily="50" charset="-128"/>
            </a:endParaRPr>
          </a:p>
          <a:p>
            <a:pPr eaLnBrk="1" hangingPunct="1">
              <a:buClr>
                <a:srgbClr val="C00000"/>
              </a:buClr>
              <a:buFont typeface="Wingdings" panose="05000000000000000000" pitchFamily="2" charset="2"/>
              <a:buChar char="l"/>
            </a:pPr>
            <a:r>
              <a:rPr lang="ja-JP" altLang="en-US" b="0" dirty="0">
                <a:latin typeface="MS UI Gothic" panose="020B0600070205080204" pitchFamily="50" charset="-128"/>
                <a:ea typeface="MS UI Gothic" panose="020B0600070205080204" pitchFamily="50" charset="-128"/>
              </a:rPr>
              <a:t> アクセス制限の設定・変更は、</a:t>
            </a:r>
            <a:r>
              <a:rPr lang="ja-JP" altLang="en-US" b="0" dirty="0">
                <a:solidFill>
                  <a:srgbClr val="FF0000"/>
                </a:solidFill>
                <a:latin typeface="MS UI Gothic" panose="020B0600070205080204" pitchFamily="50" charset="-128"/>
                <a:ea typeface="MS UI Gothic" panose="020B0600070205080204" pitchFamily="50" charset="-128"/>
              </a:rPr>
              <a:t>総務部システム担当</a:t>
            </a:r>
            <a:r>
              <a:rPr lang="ja-JP" altLang="en-US" b="0" dirty="0">
                <a:latin typeface="MS UI Gothic" panose="020B0600070205080204" pitchFamily="50" charset="-128"/>
                <a:ea typeface="MS UI Gothic" panose="020B0600070205080204" pitchFamily="50" charset="-128"/>
              </a:rPr>
              <a:t>が行う。</a:t>
            </a:r>
          </a:p>
        </p:txBody>
      </p:sp>
      <p:grpSp>
        <p:nvGrpSpPr>
          <p:cNvPr id="11" name="グループ化 10"/>
          <p:cNvGrpSpPr/>
          <p:nvPr/>
        </p:nvGrpSpPr>
        <p:grpSpPr>
          <a:xfrm>
            <a:off x="78924" y="616228"/>
            <a:ext cx="3600000" cy="376635"/>
            <a:chOff x="533400" y="1077911"/>
            <a:chExt cx="4488519" cy="516502"/>
          </a:xfrm>
        </p:grpSpPr>
        <p:sp>
          <p:nvSpPr>
            <p:cNvPr id="8"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2"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0" name="テキスト ボックス 9"/>
            <p:cNvSpPr txBox="1"/>
            <p:nvPr/>
          </p:nvSpPr>
          <p:spPr>
            <a:xfrm>
              <a:off x="533400" y="1081419"/>
              <a:ext cx="4488519" cy="512994"/>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アクセス制御</a:t>
              </a:r>
            </a:p>
          </p:txBody>
        </p:sp>
      </p:grpSp>
      <p:grpSp>
        <p:nvGrpSpPr>
          <p:cNvPr id="26" name="グループ化 25"/>
          <p:cNvGrpSpPr/>
          <p:nvPr/>
        </p:nvGrpSpPr>
        <p:grpSpPr>
          <a:xfrm>
            <a:off x="66972" y="4083231"/>
            <a:ext cx="3600000" cy="376754"/>
            <a:chOff x="533398" y="1077911"/>
            <a:chExt cx="4717345" cy="493689"/>
          </a:xfrm>
        </p:grpSpPr>
        <p:sp>
          <p:nvSpPr>
            <p:cNvPr id="27"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29"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30" name="テキスト ボックス 29"/>
            <p:cNvSpPr txBox="1"/>
            <p:nvPr/>
          </p:nvSpPr>
          <p:spPr>
            <a:xfrm>
              <a:off x="533398" y="1081419"/>
              <a:ext cx="4717345" cy="490181"/>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セキュリティに対する注意</a:t>
              </a:r>
            </a:p>
          </p:txBody>
        </p:sp>
      </p:grpSp>
      <p:sp>
        <p:nvSpPr>
          <p:cNvPr id="31" name="Text Box 58"/>
          <p:cNvSpPr txBox="1">
            <a:spLocks noChangeArrowheads="1"/>
          </p:cNvSpPr>
          <p:nvPr/>
        </p:nvSpPr>
        <p:spPr bwMode="auto">
          <a:xfrm>
            <a:off x="-11565" y="4472316"/>
            <a:ext cx="532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buClr>
                <a:srgbClr val="C00000"/>
              </a:buClr>
              <a:buFont typeface="Wingdings" panose="05000000000000000000" pitchFamily="2" charset="2"/>
              <a:buChar char="l"/>
              <a:tabLst>
                <a:tab pos="88900" algn="l"/>
              </a:tabLst>
            </a:pPr>
            <a:r>
              <a:rPr lang="ja-JP" altLang="en-US" b="0" dirty="0">
                <a:solidFill>
                  <a:srgbClr val="FF0000"/>
                </a:solidFill>
                <a:latin typeface="MS UI Gothic" panose="020B0600070205080204" pitchFamily="50" charset="-128"/>
                <a:ea typeface="MS UI Gothic" panose="020B0600070205080204" pitchFamily="50" charset="-128"/>
              </a:rPr>
              <a:t> 総務部システム担当は毎週月曜日に</a:t>
            </a:r>
            <a:r>
              <a:rPr lang="ja-JP" altLang="en-US" b="0" dirty="0">
                <a:latin typeface="MS UI Gothic" panose="020B0600070205080204" pitchFamily="50" charset="-128"/>
                <a:ea typeface="MS UI Gothic" panose="020B0600070205080204" pitchFamily="50" charset="-128"/>
              </a:rPr>
              <a:t>以下のサイトを参照し、当社で利用する</a:t>
            </a:r>
            <a:r>
              <a:rPr lang="en-US" altLang="ja-JP" b="0" dirty="0">
                <a:latin typeface="MS UI Gothic" panose="020B0600070205080204" pitchFamily="50" charset="-128"/>
                <a:ea typeface="MS UI Gothic" panose="020B0600070205080204" pitchFamily="50" charset="-128"/>
              </a:rPr>
              <a:t>IT</a:t>
            </a:r>
            <a:r>
              <a:rPr lang="ja-JP" altLang="en-US" b="0" dirty="0">
                <a:latin typeface="MS UI Gothic" panose="020B0600070205080204" pitchFamily="50" charset="-128"/>
                <a:ea typeface="MS UI Gothic" panose="020B0600070205080204" pitchFamily="50" charset="-128"/>
              </a:rPr>
              <a:t>製</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品やサービスに関わる重要なセキュリティ情報、緊急情報などが公表された時には、</a:t>
            </a:r>
            <a:r>
              <a:rPr lang="ja-JP" altLang="en-US" b="0" dirty="0">
                <a:solidFill>
                  <a:srgbClr val="FF0000"/>
                </a:solidFill>
                <a:latin typeface="MS UI Gothic" panose="020B0600070205080204" pitchFamily="50" charset="-128"/>
                <a:ea typeface="MS UI Gothic" panose="020B0600070205080204" pitchFamily="50" charset="-128"/>
              </a:rPr>
              <a:t>速</a:t>
            </a: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err="1">
                <a:solidFill>
                  <a:srgbClr val="FF0000"/>
                </a:solidFill>
                <a:latin typeface="MS UI Gothic" panose="020B0600070205080204" pitchFamily="50" charset="-128"/>
                <a:ea typeface="MS UI Gothic" panose="020B0600070205080204" pitchFamily="50" charset="-128"/>
              </a:rPr>
              <a:t>やかに</a:t>
            </a:r>
            <a:r>
              <a:rPr lang="ja-JP" altLang="en-US" b="0" dirty="0">
                <a:solidFill>
                  <a:srgbClr val="FF0000"/>
                </a:solidFill>
                <a:latin typeface="MS UI Gothic" panose="020B0600070205080204" pitchFamily="50" charset="-128"/>
                <a:ea typeface="MS UI Gothic" panose="020B0600070205080204" pitchFamily="50" charset="-128"/>
              </a:rPr>
              <a:t>社長に報告し、電子メールで対策を全従業員に通知する。</a:t>
            </a:r>
            <a:endParaRPr lang="en-US" altLang="ja-JP" b="0" dirty="0">
              <a:solidFill>
                <a:srgbClr val="FF0000"/>
              </a:solidFill>
              <a:latin typeface="MS UI Gothic" panose="020B0600070205080204" pitchFamily="50" charset="-128"/>
              <a:ea typeface="MS UI Gothic" panose="020B0600070205080204" pitchFamily="50" charset="-128"/>
            </a:endParaRPr>
          </a:p>
          <a:p>
            <a:pPr eaLnBrk="1" hangingPunct="1">
              <a:buClr>
                <a:srgbClr val="C00000"/>
              </a:buClr>
              <a:buFont typeface="Wingdings" panose="05000000000000000000" pitchFamily="2" charset="2"/>
              <a:buChar char="l"/>
              <a:tabLst>
                <a:tab pos="88900" algn="l"/>
              </a:tabLst>
            </a:pP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a:solidFill>
                  <a:srgbClr val="FF0000"/>
                </a:solidFill>
                <a:latin typeface="MS UI Gothic" panose="020B0600070205080204" pitchFamily="50" charset="-128"/>
                <a:ea typeface="MS UI Gothic" panose="020B0600070205080204" pitchFamily="50" charset="-128"/>
              </a:rPr>
              <a:t>通知を受けた従業員は速やかに対策を実行する。</a:t>
            </a:r>
            <a:endParaRPr lang="en-US" altLang="ja-JP" b="0" dirty="0">
              <a:latin typeface="MS UI Gothic" panose="020B0600070205080204" pitchFamily="50" charset="-128"/>
              <a:ea typeface="MS UI Gothic" panose="020B060007020508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241997049"/>
              </p:ext>
            </p:extLst>
          </p:nvPr>
        </p:nvGraphicFramePr>
        <p:xfrm>
          <a:off x="221622" y="1565217"/>
          <a:ext cx="4908642" cy="2200991"/>
        </p:xfrm>
        <a:graphic>
          <a:graphicData uri="http://schemas.openxmlformats.org/drawingml/2006/table">
            <a:tbl>
              <a:tblPr firstRow="1" bandRow="1">
                <a:tableStyleId>{5940675A-B579-460E-94D1-54222C63F5DA}</a:tableStyleId>
              </a:tblPr>
              <a:tblGrid>
                <a:gridCol w="1471711">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760531">
                  <a:extLst>
                    <a:ext uri="{9D8B030D-6E8A-4147-A177-3AD203B41FA5}">
                      <a16:colId xmlns:a16="http://schemas.microsoft.com/office/drawing/2014/main" val="20002"/>
                    </a:ext>
                  </a:extLst>
                </a:gridCol>
              </a:tblGrid>
              <a:tr h="309124">
                <a:tc>
                  <a:txBody>
                    <a:bodyPr/>
                    <a:lstStyle/>
                    <a:p>
                      <a:pPr algn="ctr"/>
                      <a:r>
                        <a:rPr kumimoji="1" lang="ja-JP" altLang="en-US" sz="1200" b="0" kern="1200" dirty="0">
                          <a:solidFill>
                            <a:schemeClr val="tx1"/>
                          </a:solidFill>
                          <a:latin typeface="MS UI Gothic" panose="020B0600070205080204" pitchFamily="50" charset="-128"/>
                          <a:ea typeface="MS UI Gothic" panose="020B0600070205080204" pitchFamily="50" charset="-128"/>
                          <a:cs typeface="+mn-cs"/>
                        </a:rPr>
                        <a:t>機器名</a:t>
                      </a:r>
                    </a:p>
                  </a:txBody>
                  <a:tcPr marL="72000" marR="72000" marT="36000" marB="36000"/>
                </a:tc>
                <a:tc>
                  <a:txBody>
                    <a:bodyPr/>
                    <a:lstStyle/>
                    <a:p>
                      <a:pPr algn="ctr"/>
                      <a:r>
                        <a:rPr kumimoji="1" lang="ja-JP" altLang="en-US" sz="1200" b="0" kern="1200" dirty="0">
                          <a:solidFill>
                            <a:schemeClr val="tx1"/>
                          </a:solidFill>
                          <a:latin typeface="MS UI Gothic" panose="020B0600070205080204" pitchFamily="50" charset="-128"/>
                          <a:ea typeface="MS UI Gothic" panose="020B0600070205080204" pitchFamily="50" charset="-128"/>
                          <a:cs typeface="+mn-cs"/>
                        </a:rPr>
                        <a:t>アクセス制御の方法</a:t>
                      </a:r>
                    </a:p>
                  </a:txBody>
                  <a:tcPr/>
                </a:tc>
                <a:tc>
                  <a:txBody>
                    <a:bodyPr/>
                    <a:lstStyle/>
                    <a:p>
                      <a:pPr algn="ctr"/>
                      <a:r>
                        <a:rPr kumimoji="1" lang="ja-JP" altLang="en-US" sz="1200" b="0" kern="1200" dirty="0">
                          <a:solidFill>
                            <a:schemeClr val="tx1"/>
                          </a:solidFill>
                          <a:latin typeface="MS UI Gothic" panose="020B0600070205080204" pitchFamily="50" charset="-128"/>
                          <a:ea typeface="MS UI Gothic" panose="020B0600070205080204" pitchFamily="50" charset="-128"/>
                          <a:cs typeface="+mn-cs"/>
                        </a:rPr>
                        <a:t>アクセス許可対象者</a:t>
                      </a:r>
                    </a:p>
                  </a:txBody>
                  <a:tcPr/>
                </a:tc>
                <a:extLst>
                  <a:ext uri="{0D108BD9-81ED-4DB2-BD59-A6C34878D82A}">
                    <a16:rowId xmlns:a16="http://schemas.microsoft.com/office/drawing/2014/main" val="10000"/>
                  </a:ext>
                </a:extLst>
              </a:tr>
              <a:tr h="436240">
                <a:tc>
                  <a:txBody>
                    <a:bodyPr/>
                    <a:lstStyle/>
                    <a:p>
                      <a:r>
                        <a:rPr lang="ja-JP" altLang="en-US" sz="1050" dirty="0">
                          <a:solidFill>
                            <a:srgbClr val="FF0000"/>
                          </a:solidFill>
                          <a:latin typeface="MS UI Gothic" panose="020B0600070205080204" pitchFamily="50" charset="-128"/>
                          <a:ea typeface="MS UI Gothic" panose="020B0600070205080204" pitchFamily="50" charset="-128"/>
                        </a:rPr>
                        <a:t>○○</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ファイルサーバー</a:t>
                      </a:r>
                    </a:p>
                  </a:txBody>
                  <a:tcPr anchor="ctr"/>
                </a:tc>
                <a:tc>
                  <a:txBody>
                    <a:bodyPr/>
                    <a:lstStyle/>
                    <a:p>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NAS</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（ネットワーク</a:t>
                      </a: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HDD</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　</a:t>
                      </a:r>
                      <a:r>
                        <a:rPr lang="ja-JP" altLang="en-US" sz="1050" dirty="0">
                          <a:solidFill>
                            <a:srgbClr val="FF0000"/>
                          </a:solidFill>
                          <a:latin typeface="MS UI Gothic" panose="020B0600070205080204" pitchFamily="50" charset="-128"/>
                          <a:ea typeface="MS UI Gothic" panose="020B0600070205080204" pitchFamily="50" charset="-128"/>
                        </a:rPr>
                        <a:t>○○○○</a:t>
                      </a: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ACL</a:t>
                      </a:r>
                      <a:endParaRPr kumimoji="1" lang="ja-JP" altLang="en-US" sz="1050" b="0" kern="1200" dirty="0">
                        <a:solidFill>
                          <a:srgbClr val="FF0000"/>
                        </a:solidFill>
                        <a:latin typeface="MS UI Gothic" panose="020B0600070205080204" pitchFamily="50" charset="-128"/>
                        <a:ea typeface="MS UI Gothic" panose="020B0600070205080204" pitchFamily="50" charset="-128"/>
                        <a:cs typeface="+mn-cs"/>
                      </a:endParaRPr>
                    </a:p>
                  </a:txBody>
                  <a:tcPr anchor="ctr"/>
                </a:tc>
                <a:tc>
                  <a:txBody>
                    <a:bodyPr/>
                    <a:lstStyle/>
                    <a:p>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社長</a:t>
                      </a: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a:t>
                      </a:r>
                      <a:r>
                        <a:rPr lang="ja-JP" altLang="en-US" sz="1050" dirty="0">
                          <a:solidFill>
                            <a:srgbClr val="FF0000"/>
                          </a:solidFill>
                          <a:latin typeface="MS UI Gothic" panose="020B0600070205080204" pitchFamily="50" charset="-128"/>
                          <a:ea typeface="MS UI Gothic" panose="020B0600070205080204" pitchFamily="50" charset="-128"/>
                        </a:rPr>
                        <a:t>○○</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部従業員</a:t>
                      </a:r>
                    </a:p>
                  </a:txBody>
                  <a:tcPr anchor="ctr"/>
                </a:tc>
                <a:extLst>
                  <a:ext uri="{0D108BD9-81ED-4DB2-BD59-A6C34878D82A}">
                    <a16:rowId xmlns:a16="http://schemas.microsoft.com/office/drawing/2014/main" val="10001"/>
                  </a:ext>
                </a:extLst>
              </a:tr>
              <a:tr h="501445">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設計図保存サーバー</a:t>
                      </a:r>
                    </a:p>
                  </a:txBody>
                  <a:tcPr anchor="ctr"/>
                </a:tc>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Windows</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　</a:t>
                      </a: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Active Directory</a:t>
                      </a:r>
                      <a:endParaRPr kumimoji="1" lang="ja-JP" altLang="en-US" sz="1050" b="0" kern="1200" dirty="0">
                        <a:solidFill>
                          <a:srgbClr val="FF0000"/>
                        </a:solidFill>
                        <a:latin typeface="MS UI Gothic" panose="020B0600070205080204" pitchFamily="50" charset="-128"/>
                        <a:ea typeface="MS UI Gothic" panose="020B0600070205080204" pitchFamily="50" charset="-128"/>
                        <a:cs typeface="+mn-cs"/>
                      </a:endParaRPr>
                    </a:p>
                  </a:txBody>
                  <a:tcPr anchor="ctr"/>
                </a:tc>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社長</a:t>
                      </a: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技術部従業員</a:t>
                      </a:r>
                    </a:p>
                  </a:txBody>
                  <a:tcPr anchor="ctr"/>
                </a:tc>
                <a:extLst>
                  <a:ext uri="{0D108BD9-81ED-4DB2-BD59-A6C34878D82A}">
                    <a16:rowId xmlns:a16="http://schemas.microsoft.com/office/drawing/2014/main" val="10002"/>
                  </a:ext>
                </a:extLst>
              </a:tr>
              <a:tr h="491613">
                <a:tc>
                  <a:txBody>
                    <a:bodyPr/>
                    <a:lstStyle/>
                    <a:p>
                      <a:r>
                        <a:rPr lang="ja-JP" altLang="en-US" sz="1050" dirty="0">
                          <a:solidFill>
                            <a:srgbClr val="FF0000"/>
                          </a:solidFill>
                          <a:latin typeface="MS UI Gothic" panose="020B0600070205080204" pitchFamily="50" charset="-128"/>
                          <a:ea typeface="MS UI Gothic" panose="020B0600070205080204" pitchFamily="50" charset="-128"/>
                        </a:rPr>
                        <a:t>○○</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部複合機</a:t>
                      </a: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HDD</a:t>
                      </a:r>
                      <a:endParaRPr kumimoji="1" lang="ja-JP" altLang="en-US" sz="1050" b="0" kern="1200" dirty="0">
                        <a:solidFill>
                          <a:srgbClr val="FF0000"/>
                        </a:solidFill>
                        <a:latin typeface="MS UI Gothic" panose="020B0600070205080204" pitchFamily="50" charset="-128"/>
                        <a:ea typeface="MS UI Gothic" panose="020B0600070205080204" pitchFamily="50" charset="-128"/>
                        <a:cs typeface="+mn-cs"/>
                      </a:endParaRPr>
                    </a:p>
                  </a:txBody>
                  <a:tcPr anchor="ctr"/>
                </a:tc>
                <a:tc>
                  <a:txBody>
                    <a:bodyPr/>
                    <a:lstStyle/>
                    <a:p>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複合機アクセス権設定機能</a:t>
                      </a:r>
                    </a:p>
                  </a:txBody>
                  <a:tcPr anchor="ctr"/>
                </a:tc>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社長</a:t>
                      </a: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経理部従業員</a:t>
                      </a:r>
                    </a:p>
                  </a:txBody>
                  <a:tcPr anchor="ctr"/>
                </a:tc>
                <a:extLst>
                  <a:ext uri="{0D108BD9-81ED-4DB2-BD59-A6C34878D82A}">
                    <a16:rowId xmlns:a16="http://schemas.microsoft.com/office/drawing/2014/main" val="10003"/>
                  </a:ext>
                </a:extLst>
              </a:tr>
              <a:tr h="462569">
                <a:tc>
                  <a:txBody>
                    <a:bodyPr/>
                    <a:lstStyle/>
                    <a:p>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本社無線</a:t>
                      </a: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LAN</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ルーター</a:t>
                      </a:r>
                    </a:p>
                  </a:txBody>
                  <a:tcPr anchor="ctr"/>
                </a:tc>
                <a:tc>
                  <a:txBody>
                    <a:bodyPr/>
                    <a:lstStyle/>
                    <a:p>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Wi-Fi </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パスワード設定</a:t>
                      </a:r>
                      <a:endParaRPr kumimoji="1" lang="en-US" altLang="ja-JP" sz="1050" b="0" kern="1200" dirty="0">
                        <a:solidFill>
                          <a:srgbClr val="FF0000"/>
                        </a:solidFill>
                        <a:latin typeface="MS UI Gothic" panose="020B0600070205080204" pitchFamily="50" charset="-128"/>
                        <a:ea typeface="MS UI Gothic" panose="020B0600070205080204" pitchFamily="50" charset="-128"/>
                        <a:cs typeface="+mn-cs"/>
                      </a:endParaRPr>
                    </a:p>
                    <a:p>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WPA2</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による暗号化</a:t>
                      </a:r>
                    </a:p>
                  </a:txBody>
                  <a:tcPr anchor="ctr"/>
                </a:tc>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社長</a:t>
                      </a: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取締役</a:t>
                      </a: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従業員</a:t>
                      </a:r>
                    </a:p>
                  </a:txBody>
                  <a:tcPr anchor="ctr"/>
                </a:tc>
                <a:extLst>
                  <a:ext uri="{0D108BD9-81ED-4DB2-BD59-A6C34878D82A}">
                    <a16:rowId xmlns:a16="http://schemas.microsoft.com/office/drawing/2014/main" val="10004"/>
                  </a:ext>
                </a:extLst>
              </a:tr>
            </a:tbl>
          </a:graphicData>
        </a:graphic>
      </p:graphicFrame>
      <p:sp>
        <p:nvSpPr>
          <p:cNvPr id="14" name="テキスト ボックス 13"/>
          <p:cNvSpPr txBox="1"/>
          <p:nvPr/>
        </p:nvSpPr>
        <p:spPr>
          <a:xfrm>
            <a:off x="201958" y="5543927"/>
            <a:ext cx="4984360" cy="1813445"/>
          </a:xfrm>
          <a:prstGeom prst="rect">
            <a:avLst/>
          </a:prstGeom>
          <a:noFill/>
        </p:spPr>
        <p:txBody>
          <a:bodyPr wrap="square" rtlCol="0">
            <a:spAutoFit/>
          </a:bodyPr>
          <a:lstStyle/>
          <a:p>
            <a:pPr marL="87313"/>
            <a:r>
              <a:rPr lang="ja-JP" altLang="en-US" sz="1100" dirty="0">
                <a:latin typeface="MS UI Gothic" panose="020B0600070205080204" pitchFamily="50" charset="-128"/>
                <a:ea typeface="MS UI Gothic" panose="020B0600070205080204" pitchFamily="50" charset="-128"/>
              </a:rPr>
              <a:t>👉 </a:t>
            </a:r>
            <a:r>
              <a:rPr lang="zh-TW" altLang="ja-JP" sz="1100" dirty="0">
                <a:latin typeface="MS UI Gothic" panose="020B0600070205080204" pitchFamily="50" charset="-128"/>
                <a:ea typeface="MS UI Gothic" panose="020B0600070205080204" pitchFamily="50" charset="-128"/>
              </a:rPr>
              <a:t>独立行政法人情報処理推進機構</a:t>
            </a:r>
            <a:r>
              <a:rPr lang="ja-JP" altLang="en-US" sz="1100" dirty="0">
                <a:latin typeface="MS UI Gothic" panose="020B0600070205080204" pitchFamily="50" charset="-128"/>
                <a:ea typeface="MS UI Gothic" panose="020B0600070205080204" pitchFamily="50" charset="-128"/>
              </a:rPr>
              <a:t>（</a:t>
            </a:r>
            <a:r>
              <a:rPr lang="ja-JP" altLang="ja-JP" sz="1100" dirty="0">
                <a:latin typeface="MS UI Gothic" panose="020B0600070205080204" pitchFamily="50" charset="-128"/>
                <a:ea typeface="MS UI Gothic" panose="020B0600070205080204" pitchFamily="50" charset="-128"/>
              </a:rPr>
              <a:t>略称：</a:t>
            </a:r>
            <a:r>
              <a:rPr lang="en-US" altLang="ja-JP" sz="1100" dirty="0">
                <a:latin typeface="MS UI Gothic" panose="020B0600070205080204" pitchFamily="50" charset="-128"/>
                <a:ea typeface="MS UI Gothic" panose="020B0600070205080204" pitchFamily="50" charset="-128"/>
              </a:rPr>
              <a:t>IPA</a:t>
            </a:r>
            <a:r>
              <a:rPr lang="ja-JP" altLang="ja-JP" sz="1100" dirty="0">
                <a:latin typeface="MS UI Gothic" panose="020B0600070205080204" pitchFamily="50" charset="-128"/>
                <a:ea typeface="MS UI Gothic" panose="020B0600070205080204" pitchFamily="50" charset="-128"/>
              </a:rPr>
              <a:t>）　重要なセキュリティ情報</a:t>
            </a:r>
          </a:p>
          <a:p>
            <a:pPr>
              <a:tabLst>
                <a:tab pos="182563" algn="l"/>
              </a:tabLst>
            </a:pPr>
            <a:r>
              <a:rPr lang="en-US" altLang="ja-JP" sz="1800" dirty="0">
                <a:latin typeface="MS UI Gothic" panose="020B0600070205080204" pitchFamily="50" charset="-128"/>
                <a:ea typeface="MS UI Gothic" panose="020B0600070205080204" pitchFamily="50" charset="-128"/>
              </a:rPr>
              <a:t>	https://www.ipa</a:t>
            </a:r>
            <a:r>
              <a:rPr lang="en-US" altLang="ja-JP" sz="1800" u="sng" dirty="0">
                <a:latin typeface="MS UI Gothic" panose="020B0600070205080204" pitchFamily="50" charset="-128"/>
                <a:ea typeface="MS UI Gothic" panose="020B0600070205080204" pitchFamily="50" charset="-128"/>
                <a:hlinkClick r:id="rId4"/>
              </a:rPr>
              <a:t>.</a:t>
            </a:r>
            <a:r>
              <a:rPr lang="en-US" altLang="ja-JP" sz="1800" dirty="0">
                <a:latin typeface="MS UI Gothic" panose="020B0600070205080204" pitchFamily="50" charset="-128"/>
                <a:ea typeface="MS UI Gothic" panose="020B0600070205080204" pitchFamily="50" charset="-128"/>
              </a:rPr>
              <a:t>go.jp/security/</a:t>
            </a:r>
          </a:p>
          <a:p>
            <a:pPr marL="87313"/>
            <a:r>
              <a:rPr lang="ja-JP" altLang="en-US" sz="1100" dirty="0">
                <a:latin typeface="MS UI Gothic" panose="020B0600070205080204" pitchFamily="50" charset="-128"/>
                <a:ea typeface="MS UI Gothic" panose="020B0600070205080204" pitchFamily="50" charset="-128"/>
              </a:rPr>
              <a:t>👉 </a:t>
            </a:r>
            <a:r>
              <a:rPr lang="en-US" altLang="ja-JP" sz="1100" dirty="0">
                <a:latin typeface="MS UI Gothic" panose="020B0600070205080204" pitchFamily="50" charset="-128"/>
                <a:ea typeface="MS UI Gothic" panose="020B0600070205080204" pitchFamily="50" charset="-128"/>
              </a:rPr>
              <a:t>JVN </a:t>
            </a:r>
            <a:r>
              <a:rPr lang="ja-JP" altLang="en-US" sz="1100" dirty="0">
                <a:latin typeface="MS UI Gothic" panose="020B0600070205080204" pitchFamily="50" charset="-128"/>
                <a:ea typeface="MS UI Gothic" panose="020B0600070205080204" pitchFamily="50" charset="-128"/>
              </a:rPr>
              <a:t>（</a:t>
            </a:r>
            <a:r>
              <a:rPr lang="en-US" altLang="ja-JP" sz="1100" dirty="0">
                <a:latin typeface="MS UI Gothic" panose="020B0600070205080204" pitchFamily="50" charset="-128"/>
                <a:ea typeface="MS UI Gothic" panose="020B0600070205080204" pitchFamily="50" charset="-128"/>
              </a:rPr>
              <a:t>Japan Vulnerability Notes</a:t>
            </a:r>
            <a:r>
              <a:rPr lang="ja-JP" altLang="en-US" sz="1100" dirty="0">
                <a:latin typeface="MS UI Gothic" panose="020B0600070205080204" pitchFamily="50" charset="-128"/>
                <a:ea typeface="MS UI Gothic" panose="020B0600070205080204" pitchFamily="50" charset="-128"/>
              </a:rPr>
              <a:t>　脆弱性対策情報ポータルサイト）</a:t>
            </a:r>
            <a:endParaRPr lang="en-US" altLang="ja-JP" sz="1100" dirty="0">
              <a:latin typeface="MS UI Gothic" panose="020B0600070205080204" pitchFamily="50" charset="-128"/>
              <a:ea typeface="MS UI Gothic" panose="020B0600070205080204" pitchFamily="50" charset="-128"/>
            </a:endParaRPr>
          </a:p>
          <a:p>
            <a:pPr>
              <a:tabLst>
                <a:tab pos="182563" algn="l"/>
              </a:tabLst>
            </a:pPr>
            <a:r>
              <a:rPr lang="en-US" altLang="ja-JP" sz="1800" dirty="0">
                <a:latin typeface="MS UI Gothic" panose="020B0600070205080204" pitchFamily="50" charset="-128"/>
                <a:ea typeface="MS UI Gothic" panose="020B0600070205080204" pitchFamily="50" charset="-128"/>
              </a:rPr>
              <a:t>	https://jvn.jp/</a:t>
            </a:r>
            <a:endParaRPr lang="ja-JP" altLang="ja-JP" sz="1800" dirty="0">
              <a:latin typeface="MS UI Gothic" panose="020B0600070205080204" pitchFamily="50" charset="-128"/>
              <a:ea typeface="MS UI Gothic" panose="020B0600070205080204" pitchFamily="50" charset="-128"/>
            </a:endParaRPr>
          </a:p>
          <a:p>
            <a:pPr marL="87313">
              <a:tabLst>
                <a:tab pos="182563" algn="l"/>
              </a:tabLst>
            </a:pPr>
            <a:r>
              <a:rPr lang="ja-JP" altLang="en-US" sz="1100" dirty="0">
                <a:latin typeface="MS UI Gothic" panose="020B0600070205080204" pitchFamily="50" charset="-128"/>
                <a:ea typeface="MS UI Gothic" panose="020B0600070205080204" pitchFamily="50" charset="-128"/>
              </a:rPr>
              <a:t>👉 </a:t>
            </a:r>
            <a:r>
              <a:rPr lang="ja-JP" altLang="ja-JP" sz="1100" dirty="0">
                <a:latin typeface="MS UI Gothic" panose="020B0600070205080204" pitchFamily="50" charset="-128"/>
                <a:ea typeface="MS UI Gothic" panose="020B0600070205080204" pitchFamily="50" charset="-128"/>
              </a:rPr>
              <a:t>一般社団法人 </a:t>
            </a:r>
            <a:r>
              <a:rPr lang="en-US" altLang="ja-JP" sz="1100" dirty="0">
                <a:latin typeface="MS UI Gothic" panose="020B0600070205080204" pitchFamily="50" charset="-128"/>
                <a:ea typeface="MS UI Gothic" panose="020B0600070205080204" pitchFamily="50" charset="-128"/>
              </a:rPr>
              <a:t>JPCERT </a:t>
            </a:r>
            <a:r>
              <a:rPr lang="ja-JP" altLang="ja-JP" sz="1100" dirty="0">
                <a:latin typeface="MS UI Gothic" panose="020B0600070205080204" pitchFamily="50" charset="-128"/>
                <a:ea typeface="MS UI Gothic" panose="020B0600070205080204" pitchFamily="50" charset="-128"/>
              </a:rPr>
              <a:t>コーディネーションセンター</a:t>
            </a:r>
            <a:endParaRPr lang="en-US" altLang="ja-JP" sz="1100" dirty="0">
              <a:latin typeface="MS UI Gothic" panose="020B0600070205080204" pitchFamily="50" charset="-128"/>
              <a:ea typeface="MS UI Gothic" panose="020B0600070205080204" pitchFamily="50" charset="-128"/>
            </a:endParaRPr>
          </a:p>
          <a:p>
            <a:pPr marL="87313">
              <a:tabLst>
                <a:tab pos="182563" algn="l"/>
              </a:tabLst>
            </a:pPr>
            <a:r>
              <a:rPr lang="ja-JP" altLang="en-US" sz="1100" dirty="0">
                <a:latin typeface="MS UI Gothic" panose="020B0600070205080204" pitchFamily="50" charset="-128"/>
                <a:ea typeface="MS UI Gothic" panose="020B0600070205080204" pitchFamily="50" charset="-128"/>
              </a:rPr>
              <a:t>（</a:t>
            </a:r>
            <a:r>
              <a:rPr lang="ja-JP" altLang="ja-JP" sz="1100" dirty="0">
                <a:latin typeface="MS UI Gothic" panose="020B0600070205080204" pitchFamily="50" charset="-128"/>
                <a:ea typeface="MS UI Gothic" panose="020B0600070205080204" pitchFamily="50" charset="-128"/>
              </a:rPr>
              <a:t>略称：</a:t>
            </a:r>
            <a:r>
              <a:rPr lang="en-US" altLang="ja-JP" sz="1100" dirty="0">
                <a:latin typeface="MS UI Gothic" panose="020B0600070205080204" pitchFamily="50" charset="-128"/>
                <a:ea typeface="MS UI Gothic" panose="020B0600070205080204" pitchFamily="50" charset="-128"/>
              </a:rPr>
              <a:t>JPCERT/CC</a:t>
            </a:r>
            <a:r>
              <a:rPr lang="ja-JP" altLang="en-US" sz="1100" dirty="0">
                <a:latin typeface="MS UI Gothic" panose="020B0600070205080204" pitchFamily="50" charset="-128"/>
                <a:ea typeface="MS UI Gothic" panose="020B0600070205080204" pitchFamily="50" charset="-128"/>
              </a:rPr>
              <a:t>　技術的な立場における日本の窓口</a:t>
            </a:r>
            <a:r>
              <a:rPr lang="en-US" altLang="ja-JP" sz="1100" dirty="0">
                <a:latin typeface="MS UI Gothic" panose="020B0600070205080204" pitchFamily="50" charset="-128"/>
                <a:ea typeface="MS UI Gothic" panose="020B0600070205080204" pitchFamily="50" charset="-128"/>
              </a:rPr>
              <a:t>CSIRT</a:t>
            </a:r>
            <a:r>
              <a:rPr lang="ja-JP" altLang="en-US" sz="1100" dirty="0">
                <a:latin typeface="MS UI Gothic" panose="020B0600070205080204" pitchFamily="50" charset="-128"/>
                <a:ea typeface="MS UI Gothic" panose="020B0600070205080204" pitchFamily="50" charset="-128"/>
              </a:rPr>
              <a:t>）</a:t>
            </a:r>
            <a:endParaRPr lang="en-US" altLang="ja-JP" sz="1100" dirty="0">
              <a:latin typeface="MS UI Gothic" panose="020B0600070205080204" pitchFamily="50" charset="-128"/>
              <a:ea typeface="MS UI Gothic" panose="020B0600070205080204" pitchFamily="50" charset="-128"/>
            </a:endParaRPr>
          </a:p>
          <a:p>
            <a:pPr marL="87313">
              <a:tabLst>
                <a:tab pos="182563" algn="l"/>
              </a:tabLst>
            </a:pPr>
            <a:r>
              <a:rPr lang="en-US" altLang="ja-JP" sz="1100" dirty="0">
                <a:latin typeface="MS UI Gothic" panose="020B0600070205080204" pitchFamily="50" charset="-128"/>
                <a:ea typeface="MS UI Gothic" panose="020B0600070205080204" pitchFamily="50" charset="-128"/>
              </a:rPr>
              <a:t> 	</a:t>
            </a:r>
            <a:r>
              <a:rPr lang="en-US" altLang="ja-JP" sz="1800" dirty="0">
                <a:latin typeface="MS UI Gothic" panose="020B0600070205080204" pitchFamily="50" charset="-128"/>
                <a:ea typeface="MS UI Gothic" panose="020B0600070205080204" pitchFamily="50" charset="-128"/>
              </a:rPr>
              <a:t>https://www.jpcert.or.jp/</a:t>
            </a:r>
            <a:endParaRPr lang="ja-JP" altLang="ja-JP" sz="1800" dirty="0">
              <a:latin typeface="MS UI Gothic" panose="020B0600070205080204" pitchFamily="50" charset="-128"/>
              <a:ea typeface="MS UI Gothic" panose="020B0600070205080204" pitchFamily="50" charset="-128"/>
            </a:endParaRPr>
          </a:p>
          <a:p>
            <a:endParaRPr kumimoji="1" lang="ja-JP" altLang="en-US" dirty="0"/>
          </a:p>
        </p:txBody>
      </p:sp>
      <p:sp>
        <p:nvSpPr>
          <p:cNvPr id="17" name="テキスト ボックス 16"/>
          <p:cNvSpPr txBox="1"/>
          <p:nvPr/>
        </p:nvSpPr>
        <p:spPr>
          <a:xfrm>
            <a:off x="2535888" y="4150816"/>
            <a:ext cx="1082348"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５</a:t>
            </a:r>
            <a:endParaRPr kumimoji="1" lang="ja-JP" altLang="en-US" sz="1050" dirty="0">
              <a:solidFill>
                <a:srgbClr val="FF0000"/>
              </a:solidFill>
            </a:endParaRPr>
          </a:p>
        </p:txBody>
      </p:sp>
      <p:sp>
        <p:nvSpPr>
          <p:cNvPr id="18" name="テキスト ボックス 17"/>
          <p:cNvSpPr txBox="1"/>
          <p:nvPr/>
        </p:nvSpPr>
        <p:spPr>
          <a:xfrm>
            <a:off x="1473204" y="660108"/>
            <a:ext cx="1082348"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４</a:t>
            </a:r>
            <a:endParaRPr kumimoji="1" lang="ja-JP" altLang="en-US" sz="1050" dirty="0">
              <a:solidFill>
                <a:srgbClr val="FF0000"/>
              </a:solidFill>
            </a:endParaRPr>
          </a:p>
        </p:txBody>
      </p:sp>
      <p:sp>
        <p:nvSpPr>
          <p:cNvPr id="23" name="スライド番号プレースホルダー 5">
            <a:extLst>
              <a:ext uri="{FF2B5EF4-FFF2-40B4-BE49-F238E27FC236}">
                <a16:creationId xmlns:a16="http://schemas.microsoft.com/office/drawing/2014/main" id="{30858A73-25BE-4F4F-9D0E-6FCDB0153D8D}"/>
              </a:ext>
            </a:extLst>
          </p:cNvPr>
          <p:cNvSpPr>
            <a:spLocks noGrp="1"/>
          </p:cNvSpPr>
          <p:nvPr>
            <p:ph type="sldNum" sz="quarter" idx="12"/>
          </p:nvPr>
        </p:nvSpPr>
        <p:spPr>
          <a:xfrm>
            <a:off x="4680000" y="7200000"/>
            <a:ext cx="612000" cy="360000"/>
          </a:xfrm>
        </p:spPr>
        <p:txBody>
          <a:bodyPr/>
          <a:lstStyle/>
          <a:p>
            <a:pPr algn="ctr"/>
            <a:r>
              <a:rPr kumimoji="1" lang="en-US" altLang="ja-JP" dirty="0"/>
              <a:t>&lt; </a:t>
            </a:r>
            <a:fld id="{BA1AACC8-012D-40C1-84DE-4014AE42646F}" type="slidenum">
              <a:rPr kumimoji="1" lang="ja-JP" altLang="en-US" smtClean="0"/>
              <a:pPr algn="ctr"/>
              <a:t>2</a:t>
            </a:fld>
            <a:r>
              <a:rPr kumimoji="1" lang="ja-JP" altLang="en-US" dirty="0"/>
              <a:t> </a:t>
            </a:r>
            <a:r>
              <a:rPr kumimoji="1" lang="en-US" altLang="ja-JP" dirty="0"/>
              <a:t>&gt;</a:t>
            </a:r>
            <a:endParaRPr kumimoji="1" lang="ja-JP" altLang="en-US" dirty="0"/>
          </a:p>
        </p:txBody>
      </p:sp>
    </p:spTree>
    <p:extLst>
      <p:ext uri="{BB962C8B-B14F-4D97-AF65-F5344CB8AC3E}">
        <p14:creationId xmlns:p14="http://schemas.microsoft.com/office/powerpoint/2010/main" val="1451441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9AEC730E-8118-E8A5-B116-803FE895613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66197" y="4881042"/>
            <a:ext cx="1633659" cy="1633659"/>
          </a:xfrm>
          <a:prstGeom prst="rect">
            <a:avLst/>
          </a:prstGeom>
        </p:spPr>
      </p:pic>
      <p:sp>
        <p:nvSpPr>
          <p:cNvPr id="62" name="正方形/長方形 61"/>
          <p:cNvSpPr/>
          <p:nvPr/>
        </p:nvSpPr>
        <p:spPr>
          <a:xfrm>
            <a:off x="2036" y="168"/>
            <a:ext cx="5328000" cy="540000"/>
          </a:xfrm>
          <a:prstGeom prst="rect">
            <a:avLst/>
          </a:pr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tIns="27473" bIns="27473" rtlCol="0" anchor="ctr"/>
          <a:lstStyle/>
          <a:p>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２</a:t>
            </a:r>
            <a:r>
              <a:rPr lang="en-US" altLang="ja-JP"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a:t>
            </a:r>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１ 仕事中のルール</a:t>
            </a:r>
            <a:endParaRPr lang="ja-JP" altLang="en-US" sz="2800" dirty="0">
              <a:effectLst>
                <a:outerShdw blurRad="38100" dist="38100" dir="2700000" algn="tl">
                  <a:srgbClr val="000000">
                    <a:alpha val="43137"/>
                  </a:srgbClr>
                </a:outerShdw>
              </a:effectLst>
              <a:latin typeface="Arial" pitchFamily="34" charset="0"/>
              <a:ea typeface="HGP創英角ｺﾞｼｯｸUB" panose="020B0900000000000000" pitchFamily="50" charset="-128"/>
            </a:endParaRPr>
          </a:p>
        </p:txBody>
      </p:sp>
      <p:grpSp>
        <p:nvGrpSpPr>
          <p:cNvPr id="4" name="グループ化 3"/>
          <p:cNvGrpSpPr/>
          <p:nvPr/>
        </p:nvGrpSpPr>
        <p:grpSpPr>
          <a:xfrm>
            <a:off x="102997" y="615345"/>
            <a:ext cx="3600000" cy="376754"/>
            <a:chOff x="533398" y="1077911"/>
            <a:chExt cx="4717345" cy="493689"/>
          </a:xfrm>
        </p:grpSpPr>
        <p:sp>
          <p:nvSpPr>
            <p:cNvPr id="5"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6"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7" name="テキスト ボックス 6"/>
            <p:cNvSpPr txBox="1"/>
            <p:nvPr/>
          </p:nvSpPr>
          <p:spPr>
            <a:xfrm>
              <a:off x="533398" y="1081419"/>
              <a:ext cx="4717345" cy="490181"/>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電子メールの利用</a:t>
              </a:r>
            </a:p>
          </p:txBody>
        </p:sp>
      </p:grpSp>
      <p:sp>
        <p:nvSpPr>
          <p:cNvPr id="8" name="Text Box 58"/>
          <p:cNvSpPr txBox="1">
            <a:spLocks noChangeArrowheads="1"/>
          </p:cNvSpPr>
          <p:nvPr/>
        </p:nvSpPr>
        <p:spPr bwMode="auto">
          <a:xfrm>
            <a:off x="0" y="1044974"/>
            <a:ext cx="5328000"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buClr>
                <a:srgbClr val="C00000"/>
              </a:buClr>
              <a:buFont typeface="Wingdings" panose="05000000000000000000" pitchFamily="2" charset="2"/>
              <a:buChar char="l"/>
              <a:tabLst>
                <a:tab pos="87313" algn="l"/>
              </a:tabLst>
            </a:pPr>
            <a:r>
              <a:rPr lang="ja-JP" altLang="en-US" b="0" dirty="0">
                <a:latin typeface="MS UI Gothic" panose="020B0600070205080204" pitchFamily="50" charset="-128"/>
                <a:ea typeface="MS UI Gothic" panose="020B0600070205080204" pitchFamily="50" charset="-128"/>
              </a:rPr>
              <a:t> メールソフトを以下のように設定し、宛先のアドレスが間違っていないか確認してから</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送信する。</a:t>
            </a:r>
            <a:endParaRPr lang="en-US" altLang="ja-JP" b="0" dirty="0">
              <a:latin typeface="MS UI Gothic" panose="020B0600070205080204" pitchFamily="50" charset="-128"/>
              <a:ea typeface="MS UI Gothic" panose="020B0600070205080204" pitchFamily="50" charset="-128"/>
            </a:endParaRPr>
          </a:p>
          <a:p>
            <a:pPr marL="182563" eaLnBrk="1" hangingPunct="1">
              <a:buClr>
                <a:srgbClr val="C00000"/>
              </a:buClr>
            </a:pPr>
            <a:r>
              <a:rPr lang="ja-JP" altLang="en-US" b="0" dirty="0">
                <a:solidFill>
                  <a:srgbClr val="FF0000"/>
                </a:solidFill>
                <a:latin typeface="MS UI Gothic" panose="020B0600070205080204" pitchFamily="50" charset="-128"/>
                <a:ea typeface="MS UI Gothic" panose="020B0600070205080204" pitchFamily="50" charset="-128"/>
              </a:rPr>
              <a:t>（</a:t>
            </a:r>
            <a:r>
              <a:rPr lang="en-US" altLang="ja-JP" b="0" dirty="0">
                <a:solidFill>
                  <a:srgbClr val="FF0000"/>
                </a:solidFill>
                <a:latin typeface="MS UI Gothic" panose="020B0600070205080204" pitchFamily="50" charset="-128"/>
                <a:ea typeface="MS UI Gothic" panose="020B0600070205080204" pitchFamily="50" charset="-128"/>
              </a:rPr>
              <a:t>Microsoft Outlook</a:t>
            </a:r>
            <a:r>
              <a:rPr lang="ja-JP" altLang="en-US" b="0" dirty="0">
                <a:solidFill>
                  <a:srgbClr val="FF0000"/>
                </a:solidFill>
                <a:latin typeface="MS UI Gothic" panose="020B0600070205080204" pitchFamily="50" charset="-128"/>
                <a:ea typeface="MS UI Gothic" panose="020B0600070205080204" pitchFamily="50" charset="-128"/>
              </a:rPr>
              <a:t>の場合）</a:t>
            </a:r>
          </a:p>
          <a:p>
            <a:pPr marL="182563" eaLnBrk="1" hangingPunct="1">
              <a:buClr>
                <a:srgbClr val="C00000"/>
              </a:buClr>
              <a:buFont typeface="Wingdings" panose="05000000000000000000" pitchFamily="2" charset="2"/>
              <a:buChar char="Ø"/>
              <a:tabLst>
                <a:tab pos="355600" algn="l"/>
              </a:tabLst>
            </a:pP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a:solidFill>
                  <a:srgbClr val="FF0000"/>
                </a:solidFill>
                <a:latin typeface="MS UI Gothic" panose="020B0600070205080204" pitchFamily="50" charset="-128"/>
                <a:ea typeface="MS UI Gothic" panose="020B0600070205080204" pitchFamily="50" charset="-128"/>
              </a:rPr>
              <a:t>ファイル</a:t>
            </a:r>
            <a:r>
              <a:rPr lang="en-US" altLang="ja-JP" b="0" dirty="0">
                <a:solidFill>
                  <a:srgbClr val="FF0000"/>
                </a:solidFill>
                <a:latin typeface="MS UI Gothic" panose="020B0600070205080204" pitchFamily="50" charset="-128"/>
                <a:ea typeface="MS UI Gothic" panose="020B0600070205080204" pitchFamily="50" charset="-128"/>
              </a:rPr>
              <a:t>]</a:t>
            </a:r>
            <a:r>
              <a:rPr lang="ja-JP" altLang="en-US" b="0" dirty="0">
                <a:solidFill>
                  <a:srgbClr val="FF0000"/>
                </a:solidFill>
                <a:latin typeface="MS UI Gothic" panose="020B0600070205080204" pitchFamily="50" charset="-128"/>
                <a:ea typeface="MS UI Gothic" panose="020B0600070205080204" pitchFamily="50" charset="-128"/>
              </a:rPr>
              <a:t>→</a:t>
            </a:r>
            <a:r>
              <a:rPr lang="en-US" altLang="ja-JP" b="0" dirty="0">
                <a:solidFill>
                  <a:srgbClr val="FF0000"/>
                </a:solidFill>
                <a:latin typeface="MS UI Gothic" panose="020B0600070205080204" pitchFamily="50" charset="-128"/>
                <a:ea typeface="MS UI Gothic" panose="020B0600070205080204" pitchFamily="50" charset="-128"/>
              </a:rPr>
              <a:t>[</a:t>
            </a:r>
            <a:r>
              <a:rPr lang="ja-JP" altLang="en-US" b="0" dirty="0">
                <a:solidFill>
                  <a:srgbClr val="FF0000"/>
                </a:solidFill>
                <a:latin typeface="MS UI Gothic" panose="020B0600070205080204" pitchFamily="50" charset="-128"/>
                <a:ea typeface="MS UI Gothic" panose="020B0600070205080204" pitchFamily="50" charset="-128"/>
              </a:rPr>
              <a:t>オプション</a:t>
            </a:r>
            <a:r>
              <a:rPr lang="en-US" altLang="ja-JP" b="0" dirty="0">
                <a:solidFill>
                  <a:srgbClr val="FF0000"/>
                </a:solidFill>
                <a:latin typeface="MS UI Gothic" panose="020B0600070205080204" pitchFamily="50" charset="-128"/>
                <a:ea typeface="MS UI Gothic" panose="020B0600070205080204" pitchFamily="50" charset="-128"/>
              </a:rPr>
              <a:t>]</a:t>
            </a:r>
            <a:r>
              <a:rPr lang="ja-JP" altLang="en-US" b="0" dirty="0">
                <a:solidFill>
                  <a:srgbClr val="FF0000"/>
                </a:solidFill>
                <a:latin typeface="MS UI Gothic" panose="020B0600070205080204" pitchFamily="50" charset="-128"/>
                <a:ea typeface="MS UI Gothic" panose="020B0600070205080204" pitchFamily="50" charset="-128"/>
              </a:rPr>
              <a:t>→</a:t>
            </a:r>
            <a:r>
              <a:rPr lang="en-US" altLang="ja-JP" b="0" dirty="0">
                <a:solidFill>
                  <a:srgbClr val="FF0000"/>
                </a:solidFill>
                <a:latin typeface="MS UI Gothic" panose="020B0600070205080204" pitchFamily="50" charset="-128"/>
                <a:ea typeface="MS UI Gothic" panose="020B0600070205080204" pitchFamily="50" charset="-128"/>
              </a:rPr>
              <a:t>[</a:t>
            </a:r>
            <a:r>
              <a:rPr lang="ja-JP" altLang="en-US" b="0" dirty="0">
                <a:solidFill>
                  <a:srgbClr val="FF0000"/>
                </a:solidFill>
                <a:latin typeface="MS UI Gothic" panose="020B0600070205080204" pitchFamily="50" charset="-128"/>
                <a:ea typeface="MS UI Gothic" panose="020B0600070205080204" pitchFamily="50" charset="-128"/>
              </a:rPr>
              <a:t>詳細設定</a:t>
            </a:r>
            <a:r>
              <a:rPr lang="en-US" altLang="ja-JP" b="0" dirty="0">
                <a:solidFill>
                  <a:srgbClr val="FF0000"/>
                </a:solidFill>
                <a:latin typeface="MS UI Gothic" panose="020B0600070205080204" pitchFamily="50" charset="-128"/>
                <a:ea typeface="MS UI Gothic" panose="020B0600070205080204" pitchFamily="50" charset="-128"/>
              </a:rPr>
              <a:t>]</a:t>
            </a:r>
            <a:r>
              <a:rPr lang="ja-JP" altLang="en-US" b="0" dirty="0">
                <a:solidFill>
                  <a:srgbClr val="FF0000"/>
                </a:solidFill>
                <a:latin typeface="MS UI Gothic" panose="020B0600070205080204" pitchFamily="50" charset="-128"/>
                <a:ea typeface="MS UI Gothic" panose="020B0600070205080204" pitchFamily="50" charset="-128"/>
              </a:rPr>
              <a:t>→</a:t>
            </a:r>
            <a:r>
              <a:rPr lang="en-US" altLang="ja-JP" b="0" dirty="0">
                <a:solidFill>
                  <a:srgbClr val="FF0000"/>
                </a:solidFill>
                <a:latin typeface="MS UI Gothic" panose="020B0600070205080204" pitchFamily="50" charset="-128"/>
                <a:ea typeface="MS UI Gothic" panose="020B0600070205080204" pitchFamily="50" charset="-128"/>
              </a:rPr>
              <a:t>[</a:t>
            </a:r>
            <a:r>
              <a:rPr lang="ja-JP" altLang="en-US" b="0" dirty="0">
                <a:solidFill>
                  <a:srgbClr val="FF0000"/>
                </a:solidFill>
                <a:latin typeface="MS UI Gothic" panose="020B0600070205080204" pitchFamily="50" charset="-128"/>
                <a:ea typeface="MS UI Gothic" panose="020B0600070205080204" pitchFamily="50" charset="-128"/>
              </a:rPr>
              <a:t>送受信</a:t>
            </a:r>
            <a:r>
              <a:rPr lang="en-US" altLang="ja-JP" b="0" dirty="0">
                <a:solidFill>
                  <a:srgbClr val="FF0000"/>
                </a:solidFill>
                <a:latin typeface="MS UI Gothic" panose="020B0600070205080204" pitchFamily="50" charset="-128"/>
                <a:ea typeface="MS UI Gothic" panose="020B0600070205080204" pitchFamily="50" charset="-128"/>
              </a:rPr>
              <a:t>]</a:t>
            </a:r>
            <a:r>
              <a:rPr lang="ja-JP" altLang="en-US" b="0" dirty="0">
                <a:solidFill>
                  <a:srgbClr val="FF0000"/>
                </a:solidFill>
                <a:latin typeface="MS UI Gothic" panose="020B0600070205080204" pitchFamily="50" charset="-128"/>
                <a:ea typeface="MS UI Gothic" panose="020B0600070205080204" pitchFamily="50" charset="-128"/>
              </a:rPr>
              <a:t>の項目にある「接続したら直ちに</a:t>
            </a: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a:solidFill>
                  <a:srgbClr val="FF0000"/>
                </a:solidFill>
                <a:latin typeface="MS UI Gothic" panose="020B0600070205080204" pitchFamily="50" charset="-128"/>
                <a:ea typeface="MS UI Gothic" panose="020B0600070205080204" pitchFamily="50" charset="-128"/>
              </a:rPr>
              <a:t>送信する」チェックを外す→「</a:t>
            </a:r>
            <a:r>
              <a:rPr lang="en-US" altLang="ja-JP" b="0" dirty="0">
                <a:solidFill>
                  <a:srgbClr val="FF0000"/>
                </a:solidFill>
                <a:latin typeface="MS UI Gothic" panose="020B0600070205080204" pitchFamily="50" charset="-128"/>
                <a:ea typeface="MS UI Gothic" panose="020B0600070205080204" pitchFamily="50" charset="-128"/>
              </a:rPr>
              <a:t>OK</a:t>
            </a:r>
            <a:r>
              <a:rPr lang="ja-JP" altLang="en-US" b="0" dirty="0">
                <a:solidFill>
                  <a:srgbClr val="FF0000"/>
                </a:solidFill>
                <a:latin typeface="MS UI Gothic" panose="020B0600070205080204" pitchFamily="50" charset="-128"/>
                <a:ea typeface="MS UI Gothic" panose="020B0600070205080204" pitchFamily="50" charset="-128"/>
              </a:rPr>
              <a:t>」</a:t>
            </a:r>
            <a:endParaRPr lang="en-US" altLang="ja-JP" b="0" dirty="0">
              <a:solidFill>
                <a:srgbClr val="FF0000"/>
              </a:solidFill>
              <a:latin typeface="MS UI Gothic" panose="020B0600070205080204" pitchFamily="50" charset="-128"/>
              <a:ea typeface="MS UI Gothic" panose="020B0600070205080204" pitchFamily="50" charset="-128"/>
            </a:endParaRPr>
          </a:p>
          <a:p>
            <a:pPr marL="182563" eaLnBrk="1" hangingPunct="1">
              <a:buClr>
                <a:srgbClr val="C00000"/>
              </a:buClr>
              <a:buFont typeface="Wingdings" panose="05000000000000000000" pitchFamily="2" charset="2"/>
              <a:buChar char="Ø"/>
              <a:tabLst>
                <a:tab pos="355600" algn="l"/>
              </a:tabLst>
            </a:pPr>
            <a:r>
              <a:rPr lang="ja-JP" altLang="en-US" b="0" dirty="0">
                <a:solidFill>
                  <a:srgbClr val="FF0000"/>
                </a:solidFill>
                <a:latin typeface="MS UI Gothic" panose="020B0600070205080204" pitchFamily="50" charset="-128"/>
                <a:ea typeface="MS UI Gothic" panose="020B0600070205080204" pitchFamily="50" charset="-128"/>
              </a:rPr>
              <a:t> 送信トレイに保存されたメールをもう一度確認して「送受信タブ」から</a:t>
            </a:r>
            <a:r>
              <a:rPr lang="en-US" altLang="ja-JP" b="0" dirty="0">
                <a:solidFill>
                  <a:srgbClr val="FF0000"/>
                </a:solidFill>
                <a:latin typeface="MS UI Gothic" panose="020B0600070205080204" pitchFamily="50" charset="-128"/>
                <a:ea typeface="MS UI Gothic" panose="020B0600070205080204" pitchFamily="50" charset="-128"/>
              </a:rPr>
              <a:t>[</a:t>
            </a:r>
            <a:r>
              <a:rPr lang="ja-JP" altLang="en-US" b="0" dirty="0">
                <a:solidFill>
                  <a:srgbClr val="FF0000"/>
                </a:solidFill>
                <a:latin typeface="MS UI Gothic" panose="020B0600070205080204" pitchFamily="50" charset="-128"/>
                <a:ea typeface="MS UI Gothic" panose="020B0600070205080204" pitchFamily="50" charset="-128"/>
              </a:rPr>
              <a:t>すべてのフォ</a:t>
            </a: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a:solidFill>
                  <a:srgbClr val="FF0000"/>
                </a:solidFill>
                <a:latin typeface="MS UI Gothic" panose="020B0600070205080204" pitchFamily="50" charset="-128"/>
                <a:ea typeface="MS UI Gothic" panose="020B0600070205080204" pitchFamily="50" charset="-128"/>
              </a:rPr>
              <a:t>ルダーを送受信</a:t>
            </a:r>
            <a:r>
              <a:rPr lang="en-US" altLang="ja-JP" b="0" dirty="0">
                <a:solidFill>
                  <a:srgbClr val="FF0000"/>
                </a:solidFill>
                <a:latin typeface="MS UI Gothic" panose="020B0600070205080204" pitchFamily="50" charset="-128"/>
                <a:ea typeface="MS UI Gothic" panose="020B0600070205080204" pitchFamily="50" charset="-128"/>
              </a:rPr>
              <a:t>]</a:t>
            </a:r>
            <a:r>
              <a:rPr lang="ja-JP" altLang="en-US" b="0" dirty="0">
                <a:solidFill>
                  <a:srgbClr val="FF0000"/>
                </a:solidFill>
                <a:latin typeface="MS UI Gothic" panose="020B0600070205080204" pitchFamily="50" charset="-128"/>
                <a:ea typeface="MS UI Gothic" panose="020B0600070205080204" pitchFamily="50" charset="-128"/>
              </a:rPr>
              <a:t>をクリックする。</a:t>
            </a:r>
            <a:endParaRPr lang="en-US" altLang="ja-JP" b="0" dirty="0">
              <a:solidFill>
                <a:srgbClr val="FF0000"/>
              </a:solidFill>
              <a:latin typeface="MS UI Gothic" panose="020B0600070205080204" pitchFamily="50" charset="-128"/>
              <a:ea typeface="MS UI Gothic" panose="020B0600070205080204" pitchFamily="50" charset="-128"/>
            </a:endParaRPr>
          </a:p>
          <a:p>
            <a:pPr marL="182563" eaLnBrk="1" hangingPunct="1">
              <a:buClr>
                <a:srgbClr val="C00000"/>
              </a:buClr>
              <a:tabLst>
                <a:tab pos="355600" algn="l"/>
              </a:tabLst>
            </a:pPr>
            <a:endParaRPr lang="en-US" altLang="ja-JP" b="0" dirty="0">
              <a:solidFill>
                <a:srgbClr val="FF0000"/>
              </a:solidFill>
              <a:latin typeface="MS UI Gothic" panose="020B0600070205080204" pitchFamily="50" charset="-128"/>
              <a:ea typeface="MS UI Gothic" panose="020B0600070205080204" pitchFamily="50" charset="-128"/>
            </a:endParaRPr>
          </a:p>
          <a:p>
            <a:pPr eaLnBrk="1" hangingPunct="1">
              <a:buClr>
                <a:srgbClr val="C00000"/>
              </a:buClr>
              <a:buFont typeface="Wingdings" panose="05000000000000000000" pitchFamily="2" charset="2"/>
              <a:buChar char="l"/>
              <a:tabLst>
                <a:tab pos="85725" algn="l"/>
              </a:tabLst>
            </a:pPr>
            <a:r>
              <a:rPr lang="ja-JP" altLang="en-US" b="0" dirty="0">
                <a:latin typeface="MS UI Gothic" panose="020B0600070205080204" pitchFamily="50" charset="-128"/>
                <a:ea typeface="MS UI Gothic" panose="020B0600070205080204" pitchFamily="50" charset="-128"/>
              </a:rPr>
              <a:t> 複数の外部の人に同時に同じメールを送る場合には、宛先（</a:t>
            </a:r>
            <a:r>
              <a:rPr lang="en-US" altLang="ja-JP" b="0" dirty="0">
                <a:latin typeface="MS UI Gothic" panose="020B0600070205080204" pitchFamily="50" charset="-128"/>
                <a:ea typeface="MS UI Gothic" panose="020B0600070205080204" pitchFamily="50" charset="-128"/>
              </a:rPr>
              <a:t>TO</a:t>
            </a:r>
            <a:r>
              <a:rPr lang="ja-JP" altLang="en-US" b="0" dirty="0">
                <a:latin typeface="MS UI Gothic" panose="020B0600070205080204" pitchFamily="50" charset="-128"/>
                <a:ea typeface="MS UI Gothic" panose="020B0600070205080204" pitchFamily="50" charset="-128"/>
              </a:rPr>
              <a:t>）に自分自身のアド</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レスを入力し、</a:t>
            </a:r>
            <a:r>
              <a:rPr lang="en-US" altLang="ja-JP" b="0" dirty="0">
                <a:latin typeface="MS UI Gothic" panose="020B0600070205080204" pitchFamily="50" charset="-128"/>
                <a:ea typeface="MS UI Gothic" panose="020B0600070205080204" pitchFamily="50" charset="-128"/>
              </a:rPr>
              <a:t>BCC</a:t>
            </a:r>
            <a:r>
              <a:rPr lang="ja-JP" altLang="en-US" b="0" dirty="0">
                <a:latin typeface="MS UI Gothic" panose="020B0600070205080204" pitchFamily="50" charset="-128"/>
                <a:ea typeface="MS UI Gothic" panose="020B0600070205080204" pitchFamily="50" charset="-128"/>
              </a:rPr>
              <a:t>で複数相手のアドレスを指定する。</a:t>
            </a:r>
            <a:endParaRPr lang="en-US" altLang="ja-JP" b="0" dirty="0">
              <a:latin typeface="MS UI Gothic" panose="020B0600070205080204" pitchFamily="50" charset="-128"/>
              <a:ea typeface="MS UI Gothic" panose="020B0600070205080204" pitchFamily="50" charset="-128"/>
            </a:endParaRPr>
          </a:p>
          <a:p>
            <a:pPr eaLnBrk="1" hangingPunct="1">
              <a:buClr>
                <a:srgbClr val="C00000"/>
              </a:buClr>
              <a:tabLst>
                <a:tab pos="85725" algn="l"/>
              </a:tabLst>
            </a:pPr>
            <a:endParaRPr lang="en-US" altLang="ja-JP" b="0" dirty="0">
              <a:solidFill>
                <a:schemeClr val="accent1">
                  <a:lumMod val="75000"/>
                </a:schemeClr>
              </a:solidFill>
              <a:latin typeface="MS UI Gothic" panose="020B0600070205080204" pitchFamily="50" charset="-128"/>
              <a:ea typeface="MS UI Gothic" panose="020B0600070205080204" pitchFamily="50" charset="-128"/>
            </a:endParaRPr>
          </a:p>
          <a:p>
            <a:pPr eaLnBrk="1" hangingPunct="1">
              <a:buClr>
                <a:srgbClr val="C00000"/>
              </a:buClr>
              <a:buFont typeface="Wingdings" panose="05000000000000000000" pitchFamily="2" charset="2"/>
              <a:buChar char="l"/>
              <a:tabLst>
                <a:tab pos="85725" algn="l"/>
              </a:tabLst>
            </a:pPr>
            <a:r>
              <a:rPr lang="ja-JP" altLang="en-US" b="0" dirty="0">
                <a:latin typeface="MS UI Gothic" panose="020B0600070205080204" pitchFamily="50" charset="-128"/>
                <a:ea typeface="MS UI Gothic" panose="020B0600070205080204" pitchFamily="50" charset="-128"/>
              </a:rPr>
              <a:t> 重要な情報または個人情報を送信する場合は、本文に記入せず、以下の方法で</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行う。</a:t>
            </a:r>
            <a:endParaRPr lang="en-US" altLang="ja-JP" b="0" dirty="0">
              <a:latin typeface="MS UI Gothic" panose="020B0600070205080204" pitchFamily="50" charset="-128"/>
              <a:ea typeface="MS UI Gothic" panose="020B0600070205080204" pitchFamily="50" charset="-128"/>
            </a:endParaRPr>
          </a:p>
          <a:p>
            <a:pPr marL="171450" indent="11113" eaLnBrk="1" hangingPunct="1">
              <a:buClr>
                <a:srgbClr val="C00000"/>
              </a:buClr>
              <a:buFont typeface="Wingdings" panose="05000000000000000000" pitchFamily="2" charset="2"/>
              <a:buChar char="Ø"/>
              <a:tabLst>
                <a:tab pos="355600" algn="l"/>
              </a:tabLst>
            </a:pPr>
            <a:r>
              <a:rPr lang="ja-JP" altLang="en-US" b="0" dirty="0">
                <a:latin typeface="MS UI Gothic" panose="020B0600070205080204" pitchFamily="50" charset="-128"/>
                <a:ea typeface="MS UI Gothic" panose="020B0600070205080204" pitchFamily="50" charset="-128"/>
              </a:rPr>
              <a:t> 重要な情報または個人情報を添付ファイルに記載して、</a:t>
            </a:r>
            <a:r>
              <a:rPr lang="ja-JP" altLang="en-US" b="0" dirty="0">
                <a:solidFill>
                  <a:srgbClr val="FF0000"/>
                </a:solidFill>
                <a:latin typeface="MS UI Gothic" panose="020B0600070205080204" pitchFamily="50" charset="-128"/>
                <a:ea typeface="MS UI Gothic" panose="020B0600070205080204" pitchFamily="50" charset="-128"/>
              </a:rPr>
              <a:t>パスワードを使用して暗</a:t>
            </a: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a:solidFill>
                  <a:srgbClr val="FF0000"/>
                </a:solidFill>
                <a:latin typeface="MS UI Gothic" panose="020B0600070205080204" pitchFamily="50" charset="-128"/>
                <a:ea typeface="MS UI Gothic" panose="020B0600070205080204" pitchFamily="50" charset="-128"/>
              </a:rPr>
              <a:t>号化、またはパスワード付き圧縮ファイル（</a:t>
            </a:r>
            <a:r>
              <a:rPr lang="en-US" altLang="ja-JP" b="0" dirty="0">
                <a:solidFill>
                  <a:srgbClr val="FF0000"/>
                </a:solidFill>
                <a:latin typeface="MS UI Gothic" panose="020B0600070205080204" pitchFamily="50" charset="-128"/>
                <a:ea typeface="MS UI Gothic" panose="020B0600070205080204" pitchFamily="50" charset="-128"/>
              </a:rPr>
              <a:t>ZIP</a:t>
            </a:r>
            <a:r>
              <a:rPr lang="ja-JP" altLang="en-US" b="0" dirty="0">
                <a:solidFill>
                  <a:srgbClr val="FF0000"/>
                </a:solidFill>
                <a:latin typeface="MS UI Gothic" panose="020B0600070205080204" pitchFamily="50" charset="-128"/>
                <a:ea typeface="MS UI Gothic" panose="020B0600070205080204" pitchFamily="50" charset="-128"/>
              </a:rPr>
              <a:t>形式）にして暗号化する。</a:t>
            </a:r>
            <a:endParaRPr lang="en-US" altLang="ja-JP" b="0" dirty="0">
              <a:solidFill>
                <a:srgbClr val="FF0000"/>
              </a:solidFill>
              <a:latin typeface="MS UI Gothic" panose="020B0600070205080204" pitchFamily="50" charset="-128"/>
              <a:ea typeface="MS UI Gothic" panose="020B0600070205080204" pitchFamily="50" charset="-128"/>
            </a:endParaRPr>
          </a:p>
          <a:p>
            <a:pPr marL="171450" indent="11113" eaLnBrk="1" hangingPunct="1">
              <a:buClr>
                <a:srgbClr val="C00000"/>
              </a:buClr>
              <a:buFont typeface="Wingdings" panose="05000000000000000000" pitchFamily="2" charset="2"/>
              <a:buChar char="Ø"/>
              <a:tabLst>
                <a:tab pos="355600" algn="l"/>
              </a:tabLst>
            </a:pPr>
            <a:r>
              <a:rPr lang="ja-JP" altLang="en-US" b="0" dirty="0">
                <a:latin typeface="MS UI Gothic" panose="020B0600070205080204" pitchFamily="50" charset="-128"/>
                <a:ea typeface="MS UI Gothic" panose="020B0600070205080204" pitchFamily="50" charset="-128"/>
              </a:rPr>
              <a:t> パスワードは</a:t>
            </a:r>
            <a:r>
              <a:rPr lang="ja-JP" altLang="en-US" b="0" dirty="0">
                <a:solidFill>
                  <a:srgbClr val="FF0000"/>
                </a:solidFill>
                <a:latin typeface="MS UI Gothic" panose="020B0600070205080204" pitchFamily="50" charset="-128"/>
                <a:ea typeface="MS UI Gothic" panose="020B0600070205080204" pitchFamily="50" charset="-128"/>
              </a:rPr>
              <a:t>先方とあらかじめ決めておく、または携帯電話ショートメッセージサービ</a:t>
            </a: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a:solidFill>
                  <a:srgbClr val="FF0000"/>
                </a:solidFill>
                <a:latin typeface="MS UI Gothic" panose="020B0600070205080204" pitchFamily="50" charset="-128"/>
                <a:ea typeface="MS UI Gothic" panose="020B0600070205080204" pitchFamily="50" charset="-128"/>
              </a:rPr>
              <a:t>ス（</a:t>
            </a:r>
            <a:r>
              <a:rPr lang="en-US" altLang="ja-JP" b="0" dirty="0">
                <a:solidFill>
                  <a:srgbClr val="FF0000"/>
                </a:solidFill>
                <a:latin typeface="MS UI Gothic" panose="020B0600070205080204" pitchFamily="50" charset="-128"/>
                <a:ea typeface="MS UI Gothic" panose="020B0600070205080204" pitchFamily="50" charset="-128"/>
              </a:rPr>
              <a:t>SMS</a:t>
            </a:r>
            <a:r>
              <a:rPr lang="ja-JP" altLang="en-US" b="0" dirty="0">
                <a:solidFill>
                  <a:srgbClr val="FF0000"/>
                </a:solidFill>
                <a:latin typeface="MS UI Gothic" panose="020B0600070205080204" pitchFamily="50" charset="-128"/>
                <a:ea typeface="MS UI Gothic" panose="020B0600070205080204" pitchFamily="50" charset="-128"/>
              </a:rPr>
              <a:t>）で知らせるなど、</a:t>
            </a:r>
            <a:r>
              <a:rPr lang="ja-JP" altLang="en-US" b="0" dirty="0">
                <a:latin typeface="MS UI Gothic" panose="020B0600070205080204" pitchFamily="50" charset="-128"/>
                <a:ea typeface="MS UI Gothic" panose="020B0600070205080204" pitchFamily="50" charset="-128"/>
              </a:rPr>
              <a:t>パスワードが傍受されないようにする。</a:t>
            </a:r>
            <a:endParaRPr lang="en-US" altLang="ja-JP" b="0" dirty="0">
              <a:latin typeface="MS UI Gothic" panose="020B0600070205080204" pitchFamily="50" charset="-128"/>
              <a:ea typeface="MS UI Gothic" panose="020B0600070205080204" pitchFamily="50" charset="-128"/>
            </a:endParaRPr>
          </a:p>
        </p:txBody>
      </p:sp>
      <p:sp>
        <p:nvSpPr>
          <p:cNvPr id="12" name="テキスト ボックス 11"/>
          <p:cNvSpPr txBox="1"/>
          <p:nvPr/>
        </p:nvSpPr>
        <p:spPr>
          <a:xfrm>
            <a:off x="1912424" y="669535"/>
            <a:ext cx="1388522"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 ７・８</a:t>
            </a:r>
            <a:endParaRPr kumimoji="1" lang="ja-JP" altLang="en-US" sz="1050" dirty="0">
              <a:solidFill>
                <a:srgbClr val="FF0000"/>
              </a:solidFill>
            </a:endParaRPr>
          </a:p>
        </p:txBody>
      </p:sp>
      <p:sp>
        <p:nvSpPr>
          <p:cNvPr id="14" name="スライド番号プレースホルダー 5">
            <a:extLst>
              <a:ext uri="{FF2B5EF4-FFF2-40B4-BE49-F238E27FC236}">
                <a16:creationId xmlns:a16="http://schemas.microsoft.com/office/drawing/2014/main" id="{F6D73376-6FE6-4B61-A366-FF915F2597C7}"/>
              </a:ext>
            </a:extLst>
          </p:cNvPr>
          <p:cNvSpPr>
            <a:spLocks noGrp="1"/>
          </p:cNvSpPr>
          <p:nvPr>
            <p:ph type="sldNum" sz="quarter" idx="12"/>
          </p:nvPr>
        </p:nvSpPr>
        <p:spPr>
          <a:xfrm>
            <a:off x="4680000" y="7200000"/>
            <a:ext cx="612000" cy="360000"/>
          </a:xfrm>
        </p:spPr>
        <p:txBody>
          <a:bodyPr/>
          <a:lstStyle/>
          <a:p>
            <a:pPr algn="ctr"/>
            <a:r>
              <a:rPr kumimoji="1" lang="en-US" altLang="ja-JP" dirty="0"/>
              <a:t>&lt; </a:t>
            </a:r>
            <a:fld id="{BA1AACC8-012D-40C1-84DE-4014AE42646F}" type="slidenum">
              <a:rPr kumimoji="1" lang="ja-JP" altLang="en-US" smtClean="0"/>
              <a:pPr algn="ctr"/>
              <a:t>3</a:t>
            </a:fld>
            <a:r>
              <a:rPr kumimoji="1" lang="ja-JP" altLang="en-US" dirty="0"/>
              <a:t> </a:t>
            </a:r>
            <a:r>
              <a:rPr kumimoji="1" lang="en-US" altLang="ja-JP" dirty="0"/>
              <a:t>&gt;</a:t>
            </a:r>
            <a:endParaRPr kumimoji="1" lang="ja-JP" altLang="en-US" dirty="0"/>
          </a:p>
        </p:txBody>
      </p:sp>
    </p:spTree>
    <p:extLst>
      <p:ext uri="{BB962C8B-B14F-4D97-AF65-F5344CB8AC3E}">
        <p14:creationId xmlns:p14="http://schemas.microsoft.com/office/powerpoint/2010/main" val="1690691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B433988-5AE9-B24E-F0B9-9B17BCCAFF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02408" y="5442755"/>
            <a:ext cx="1377592" cy="1377592"/>
          </a:xfrm>
          <a:prstGeom prst="rect">
            <a:avLst/>
          </a:prstGeom>
        </p:spPr>
      </p:pic>
      <p:sp>
        <p:nvSpPr>
          <p:cNvPr id="62" name="正方形/長方形 61"/>
          <p:cNvSpPr/>
          <p:nvPr/>
        </p:nvSpPr>
        <p:spPr>
          <a:xfrm>
            <a:off x="2036" y="168"/>
            <a:ext cx="5328000" cy="540000"/>
          </a:xfrm>
          <a:prstGeom prst="rect">
            <a:avLst/>
          </a:pr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tIns="27473" bIns="27473" rtlCol="0" anchor="ctr"/>
          <a:lstStyle/>
          <a:p>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２</a:t>
            </a:r>
            <a:r>
              <a:rPr lang="en-US" altLang="ja-JP"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a:t>
            </a:r>
            <a:r>
              <a:rPr lang="ja-JP" altLang="en-US"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２</a:t>
            </a:r>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 仕事中のルール</a:t>
            </a:r>
          </a:p>
        </p:txBody>
      </p:sp>
      <p:sp>
        <p:nvSpPr>
          <p:cNvPr id="8" name="Text Box 58"/>
          <p:cNvSpPr txBox="1">
            <a:spLocks noChangeArrowheads="1"/>
          </p:cNvSpPr>
          <p:nvPr/>
        </p:nvSpPr>
        <p:spPr bwMode="auto">
          <a:xfrm>
            <a:off x="0" y="1051781"/>
            <a:ext cx="5328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buClr>
                <a:srgbClr val="C00000"/>
              </a:buClr>
              <a:buFont typeface="Wingdings" panose="05000000000000000000" pitchFamily="2" charset="2"/>
              <a:buChar char="l"/>
              <a:tabLst>
                <a:tab pos="87313" algn="l"/>
              </a:tabLst>
            </a:pPr>
            <a:r>
              <a:rPr lang="ja-JP" altLang="en-US" b="0" dirty="0">
                <a:latin typeface="MS UI Gothic" panose="020B0600070205080204" pitchFamily="50" charset="-128"/>
                <a:ea typeface="MS UI Gothic" panose="020B0600070205080204" pitchFamily="50" charset="-128"/>
              </a:rPr>
              <a:t> 標的型攻撃メールによるウイルス感染を防止するため以下の内容に複数合致する</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場合は十分に注意し、安易に添付ファイルを開いたり、リンクを参照したりしない。</a:t>
            </a:r>
            <a:endParaRPr lang="en-US" altLang="ja-JP" b="0" dirty="0">
              <a:latin typeface="MS UI Gothic" panose="020B0600070205080204" pitchFamily="50" charset="-128"/>
              <a:ea typeface="MS UI Gothic" panose="020B0600070205080204" pitchFamily="50" charset="-128"/>
            </a:endParaRPr>
          </a:p>
          <a:p>
            <a:pPr eaLnBrk="1" hangingPunct="1">
              <a:buClr>
                <a:srgbClr val="C00000"/>
              </a:buClr>
              <a:tabLst>
                <a:tab pos="85725" algn="l"/>
              </a:tabLst>
            </a:pPr>
            <a:endParaRPr lang="en-US" altLang="ja-JP" sz="1100" b="0" dirty="0">
              <a:latin typeface="MS UI Gothic" panose="020B0600070205080204" pitchFamily="50" charset="-128"/>
              <a:ea typeface="MS UI Gothic" panose="020B0600070205080204" pitchFamily="50" charset="-128"/>
            </a:endParaRPr>
          </a:p>
          <a:p>
            <a:pPr marL="171450" indent="-84138" eaLnBrk="1" hangingPunct="1">
              <a:buClr>
                <a:srgbClr val="C00000"/>
              </a:buClr>
              <a:buFont typeface="Wingdings" panose="05000000000000000000" pitchFamily="2" charset="2"/>
              <a:buChar char="Ø"/>
              <a:tabLst>
                <a:tab pos="85725" algn="l"/>
              </a:tabLst>
            </a:pPr>
            <a:r>
              <a:rPr lang="en-US" altLang="ja-JP" sz="1100" dirty="0">
                <a:latin typeface="Tahoma" panose="020B0604030504040204" pitchFamily="34" charset="0"/>
                <a:ea typeface="MS UI Gothic" panose="020B0600070205080204" pitchFamily="50" charset="-128"/>
              </a:rPr>
              <a:t> </a:t>
            </a:r>
            <a:r>
              <a:rPr lang="ja-JP" altLang="en-US" sz="1100" dirty="0">
                <a:latin typeface="Tahoma" panose="020B0604030504040204" pitchFamily="34" charset="0"/>
                <a:ea typeface="MS UI Gothic" panose="020B0600070205080204" pitchFamily="50" charset="-128"/>
              </a:rPr>
              <a:t>メールのテーマ（件名・見出し） </a:t>
            </a:r>
          </a:p>
          <a:p>
            <a:pPr marL="182563" eaLnBrk="1" hangingPunct="1">
              <a:buClr>
                <a:srgbClr val="C00000"/>
              </a:buClr>
              <a:tabLst>
                <a:tab pos="182563" algn="l"/>
              </a:tabLst>
            </a:pPr>
            <a:r>
              <a:rPr lang="ja-JP" altLang="en-US" sz="1100" b="0" dirty="0">
                <a:latin typeface="Tahoma" panose="020B0604030504040204" pitchFamily="34" charset="0"/>
                <a:ea typeface="MS UI Gothic" panose="020B0600070205080204" pitchFamily="50" charset="-128"/>
              </a:rPr>
              <a:t>①知らない人からのメールだが、メール本文の</a:t>
            </a:r>
            <a:r>
              <a:rPr lang="en-US" altLang="ja-JP" sz="1100" b="0" dirty="0">
                <a:latin typeface="Tahoma" panose="020B0604030504040204" pitchFamily="34" charset="0"/>
                <a:ea typeface="MS UI Gothic" panose="020B0600070205080204" pitchFamily="50" charset="-128"/>
              </a:rPr>
              <a:t>URL</a:t>
            </a:r>
            <a:r>
              <a:rPr lang="ja-JP" altLang="en-US" sz="1100" b="0" dirty="0">
                <a:latin typeface="Tahoma" panose="020B0604030504040204" pitchFamily="34" charset="0"/>
                <a:ea typeface="MS UI Gothic" panose="020B0600070205080204" pitchFamily="50" charset="-128"/>
              </a:rPr>
              <a:t>や添付ファイルを開かざるを得ない内容</a:t>
            </a:r>
          </a:p>
          <a:p>
            <a:pPr marL="182563" eaLnBrk="1" hangingPunct="1">
              <a:buClr>
                <a:srgbClr val="C00000"/>
              </a:buClr>
              <a:tabLst>
                <a:tab pos="182563" algn="l"/>
              </a:tabLst>
            </a:pPr>
            <a:r>
              <a:rPr lang="ja-JP" altLang="en-US" sz="1100" b="0" dirty="0">
                <a:latin typeface="Tahoma" panose="020B0604030504040204" pitchFamily="34" charset="0"/>
                <a:ea typeface="MS UI Gothic" panose="020B0600070205080204" pitchFamily="50" charset="-128"/>
              </a:rPr>
              <a:t>②心当たりのないメールだが、興味をそそられる内容</a:t>
            </a:r>
          </a:p>
          <a:p>
            <a:pPr marL="182563" eaLnBrk="1" hangingPunct="1">
              <a:buClr>
                <a:srgbClr val="C00000"/>
              </a:buClr>
              <a:tabLst>
                <a:tab pos="182563" algn="l"/>
              </a:tabLst>
            </a:pPr>
            <a:r>
              <a:rPr lang="ja-JP" altLang="en-US" sz="1100" b="0" dirty="0">
                <a:latin typeface="Tahoma" panose="020B0604030504040204" pitchFamily="34" charset="0"/>
                <a:ea typeface="MS UI Gothic" panose="020B0600070205080204" pitchFamily="50" charset="-128"/>
              </a:rPr>
              <a:t>③これまで届いたことがない公的機関からのお知らせ</a:t>
            </a:r>
          </a:p>
          <a:p>
            <a:pPr marL="182563" eaLnBrk="1" hangingPunct="1">
              <a:buClr>
                <a:srgbClr val="C00000"/>
              </a:buClr>
              <a:tabLst>
                <a:tab pos="182563" algn="l"/>
              </a:tabLst>
            </a:pPr>
            <a:r>
              <a:rPr lang="ja-JP" altLang="en-US" sz="1100" b="0" dirty="0">
                <a:latin typeface="Tahoma" panose="020B0604030504040204" pitchFamily="34" charset="0"/>
                <a:ea typeface="MS UI Gothic" panose="020B0600070205080204" pitchFamily="50" charset="-128"/>
              </a:rPr>
              <a:t>④組織全体への案内</a:t>
            </a:r>
          </a:p>
          <a:p>
            <a:pPr marL="182563" eaLnBrk="1" hangingPunct="1">
              <a:buClr>
                <a:srgbClr val="C00000"/>
              </a:buClr>
              <a:tabLst>
                <a:tab pos="182563" algn="l"/>
              </a:tabLst>
            </a:pPr>
            <a:r>
              <a:rPr lang="ja-JP" altLang="en-US" sz="1100" b="0" dirty="0">
                <a:latin typeface="Tahoma" panose="020B0604030504040204" pitchFamily="34" charset="0"/>
                <a:ea typeface="MS UI Gothic" panose="020B0600070205080204" pitchFamily="50" charset="-128"/>
              </a:rPr>
              <a:t>⑤心当たりのない決済や配送通知 （英文の場合が多い）</a:t>
            </a:r>
            <a:endParaRPr lang="en-US" altLang="ja-JP" sz="1100" b="0" dirty="0">
              <a:latin typeface="Tahoma" panose="020B0604030504040204" pitchFamily="34" charset="0"/>
              <a:ea typeface="MS UI Gothic" panose="020B0600070205080204" pitchFamily="50" charset="-128"/>
            </a:endParaRPr>
          </a:p>
          <a:p>
            <a:pPr marL="182563" eaLnBrk="1" hangingPunct="1">
              <a:buClr>
                <a:srgbClr val="C00000"/>
              </a:buClr>
              <a:tabLst>
                <a:tab pos="182563" algn="l"/>
              </a:tabLst>
            </a:pPr>
            <a:r>
              <a:rPr lang="ja-JP" altLang="en-US" sz="1100" b="0" dirty="0">
                <a:latin typeface="Tahoma" panose="020B0604030504040204" pitchFamily="34" charset="0"/>
                <a:ea typeface="MS UI Gothic" panose="020B0600070205080204" pitchFamily="50" charset="-128"/>
              </a:rPr>
              <a:t>⑥</a:t>
            </a:r>
            <a:r>
              <a:rPr lang="en-US" altLang="ja-JP" sz="1100" b="0" dirty="0">
                <a:latin typeface="Tahoma" panose="020B0604030504040204" pitchFamily="34" charset="0"/>
                <a:ea typeface="MS UI Gothic" panose="020B0600070205080204" pitchFamily="50" charset="-128"/>
              </a:rPr>
              <a:t>ID </a:t>
            </a:r>
            <a:r>
              <a:rPr lang="ja-JP" altLang="en-US" sz="1100" b="0" dirty="0">
                <a:latin typeface="Tahoma" panose="020B0604030504040204" pitchFamily="34" charset="0"/>
                <a:ea typeface="MS UI Gothic" panose="020B0600070205080204" pitchFamily="50" charset="-128"/>
              </a:rPr>
              <a:t>やパスワードなどの入力を要求するメール</a:t>
            </a:r>
            <a:endParaRPr lang="en-US" altLang="ja-JP" sz="1100" b="0" dirty="0">
              <a:latin typeface="Tahoma" panose="020B0604030504040204" pitchFamily="34" charset="0"/>
              <a:ea typeface="MS UI Gothic" panose="020B0600070205080204" pitchFamily="50" charset="-128"/>
            </a:endParaRPr>
          </a:p>
          <a:p>
            <a:pPr marL="171450" indent="-77788" eaLnBrk="1" hangingPunct="1">
              <a:buClr>
                <a:srgbClr val="C00000"/>
              </a:buClr>
              <a:buFont typeface="Wingdings" panose="05000000000000000000" pitchFamily="2" charset="2"/>
              <a:buChar char="Ø"/>
            </a:pPr>
            <a:r>
              <a:rPr lang="ja-JP" altLang="en-US" sz="1100" dirty="0">
                <a:latin typeface="Tahoma" panose="020B0604030504040204" pitchFamily="34" charset="0"/>
                <a:ea typeface="MS UI Gothic" panose="020B0600070205080204" pitchFamily="50" charset="-128"/>
              </a:rPr>
              <a:t> 差出人のメールアドレス</a:t>
            </a:r>
          </a:p>
          <a:p>
            <a:pPr marL="182563" eaLnBrk="1" hangingPunct="1">
              <a:buClr>
                <a:srgbClr val="C00000"/>
              </a:buClr>
              <a:tabLst>
                <a:tab pos="85725" algn="l"/>
              </a:tabLst>
            </a:pPr>
            <a:r>
              <a:rPr lang="ja-JP" altLang="en-US" sz="1100" b="0" dirty="0">
                <a:latin typeface="Tahoma" panose="020B0604030504040204" pitchFamily="34" charset="0"/>
                <a:ea typeface="MS UI Gothic" panose="020B0600070205080204" pitchFamily="50" charset="-128"/>
              </a:rPr>
              <a:t>①フリーメールアドレスから送信されている</a:t>
            </a:r>
          </a:p>
          <a:p>
            <a:pPr marL="182563" eaLnBrk="1" hangingPunct="1">
              <a:buClr>
                <a:srgbClr val="C00000"/>
              </a:buClr>
              <a:tabLst>
                <a:tab pos="85725" algn="l"/>
              </a:tabLst>
            </a:pPr>
            <a:r>
              <a:rPr lang="ja-JP" altLang="en-US" sz="1100" b="0" dirty="0">
                <a:latin typeface="Tahoma" panose="020B0604030504040204" pitchFamily="34" charset="0"/>
                <a:ea typeface="MS UI Gothic" panose="020B0600070205080204" pitchFamily="50" charset="-128"/>
              </a:rPr>
              <a:t>②差出人のメールアドレスとメール本文の署名に記載されたメールアドレスが異なる</a:t>
            </a:r>
            <a:endParaRPr lang="en-US" altLang="ja-JP" sz="1100" b="0" dirty="0">
              <a:latin typeface="Tahoma" panose="020B0604030504040204" pitchFamily="34" charset="0"/>
              <a:ea typeface="MS UI Gothic" panose="020B0600070205080204" pitchFamily="50" charset="-128"/>
            </a:endParaRPr>
          </a:p>
          <a:p>
            <a:pPr marL="171450" indent="-77788" eaLnBrk="1" hangingPunct="1">
              <a:buClr>
                <a:srgbClr val="C00000"/>
              </a:buClr>
              <a:buFont typeface="Wingdings" panose="05000000000000000000" pitchFamily="2" charset="2"/>
              <a:buChar char="Ø"/>
            </a:pPr>
            <a:r>
              <a:rPr lang="ja-JP" altLang="en-US" sz="1100" dirty="0">
                <a:latin typeface="Tahoma" panose="020B0604030504040204" pitchFamily="34" charset="0"/>
                <a:ea typeface="MS UI Gothic" panose="020B0600070205080204" pitchFamily="50" charset="-128"/>
              </a:rPr>
              <a:t> メールの本文 </a:t>
            </a:r>
          </a:p>
          <a:p>
            <a:pPr marL="182563" eaLnBrk="1" hangingPunct="1">
              <a:buClr>
                <a:srgbClr val="C00000"/>
              </a:buClr>
              <a:tabLst>
                <a:tab pos="85725" algn="l"/>
              </a:tabLst>
            </a:pPr>
            <a:r>
              <a:rPr lang="ja-JP" altLang="en-US" sz="1100" b="0" dirty="0">
                <a:latin typeface="Tahoma" panose="020B0604030504040204" pitchFamily="34" charset="0"/>
                <a:ea typeface="MS UI Gothic" panose="020B0600070205080204" pitchFamily="50" charset="-128"/>
              </a:rPr>
              <a:t>①日本語の言い回しが不自然である</a:t>
            </a:r>
          </a:p>
          <a:p>
            <a:pPr marL="182563" eaLnBrk="1" hangingPunct="1">
              <a:buClr>
                <a:srgbClr val="C00000"/>
              </a:buClr>
              <a:tabLst>
                <a:tab pos="85725" algn="l"/>
              </a:tabLst>
            </a:pPr>
            <a:r>
              <a:rPr lang="ja-JP" altLang="en-US" sz="1100" b="0" dirty="0">
                <a:latin typeface="Tahoma" panose="020B0604030504040204" pitchFamily="34" charset="0"/>
                <a:ea typeface="MS UI Gothic" panose="020B0600070205080204" pitchFamily="50" charset="-128"/>
              </a:rPr>
              <a:t>②日本語では使用されない漢字（繁体字、簡体字）が使われている</a:t>
            </a:r>
          </a:p>
          <a:p>
            <a:pPr marL="182563" eaLnBrk="1" hangingPunct="1">
              <a:buClr>
                <a:srgbClr val="C00000"/>
              </a:buClr>
              <a:tabLst>
                <a:tab pos="85725" algn="l"/>
              </a:tabLst>
            </a:pPr>
            <a:r>
              <a:rPr lang="ja-JP" altLang="en-US" sz="1100" b="0" dirty="0">
                <a:latin typeface="Tahoma" panose="020B0604030504040204" pitchFamily="34" charset="0"/>
                <a:ea typeface="MS UI Gothic" panose="020B0600070205080204" pitchFamily="50" charset="-128"/>
              </a:rPr>
              <a:t>③実在する名称を一部に含む</a:t>
            </a:r>
            <a:r>
              <a:rPr lang="en-US" altLang="ja-JP" sz="1100" b="0" dirty="0">
                <a:latin typeface="Tahoma" panose="020B0604030504040204" pitchFamily="34" charset="0"/>
                <a:ea typeface="MS UI Gothic" panose="020B0600070205080204" pitchFamily="50" charset="-128"/>
              </a:rPr>
              <a:t>URL </a:t>
            </a:r>
            <a:r>
              <a:rPr lang="ja-JP" altLang="en-US" sz="1100" b="0" dirty="0">
                <a:latin typeface="Tahoma" panose="020B0604030504040204" pitchFamily="34" charset="0"/>
                <a:ea typeface="MS UI Gothic" panose="020B0600070205080204" pitchFamily="50" charset="-128"/>
              </a:rPr>
              <a:t>が記載されている</a:t>
            </a:r>
          </a:p>
          <a:p>
            <a:pPr marL="182563" eaLnBrk="1" hangingPunct="1">
              <a:buClr>
                <a:srgbClr val="C00000"/>
              </a:buClr>
              <a:tabLst>
                <a:tab pos="269875" algn="l"/>
              </a:tabLst>
            </a:pPr>
            <a:r>
              <a:rPr lang="ja-JP" altLang="en-US" sz="1100" b="0" dirty="0">
                <a:latin typeface="Tahoma" panose="020B0604030504040204" pitchFamily="34" charset="0"/>
                <a:ea typeface="MS UI Gothic" panose="020B0600070205080204" pitchFamily="50" charset="-128"/>
              </a:rPr>
              <a:t>④表示されている</a:t>
            </a:r>
            <a:r>
              <a:rPr lang="en-US" altLang="ja-JP" sz="1100" b="0" dirty="0">
                <a:latin typeface="Tahoma" panose="020B0604030504040204" pitchFamily="34" charset="0"/>
                <a:ea typeface="MS UI Gothic" panose="020B0600070205080204" pitchFamily="50" charset="-128"/>
              </a:rPr>
              <a:t>URL</a:t>
            </a:r>
            <a:r>
              <a:rPr lang="ja-JP" altLang="en-US" sz="1100" b="0" dirty="0">
                <a:latin typeface="Tahoma" panose="020B0604030504040204" pitchFamily="34" charset="0"/>
                <a:ea typeface="MS UI Gothic" panose="020B0600070205080204" pitchFamily="50" charset="-128"/>
              </a:rPr>
              <a:t>（アンカーテキスト）と実際のリンク先の</a:t>
            </a:r>
            <a:r>
              <a:rPr lang="en-US" altLang="ja-JP" sz="1100" b="0" dirty="0">
                <a:latin typeface="Tahoma" panose="020B0604030504040204" pitchFamily="34" charset="0"/>
                <a:ea typeface="MS UI Gothic" panose="020B0600070205080204" pitchFamily="50" charset="-128"/>
              </a:rPr>
              <a:t>URL </a:t>
            </a:r>
            <a:r>
              <a:rPr lang="ja-JP" altLang="en-US" sz="1100" b="0" dirty="0">
                <a:latin typeface="Tahoma" panose="020B0604030504040204" pitchFamily="34" charset="0"/>
                <a:ea typeface="MS UI Gothic" panose="020B0600070205080204" pitchFamily="50" charset="-128"/>
              </a:rPr>
              <a:t>が異なる（</a:t>
            </a:r>
            <a:r>
              <a:rPr lang="en-US" altLang="ja-JP" sz="1100" b="0" dirty="0">
                <a:latin typeface="Tahoma" panose="020B0604030504040204" pitchFamily="34" charset="0"/>
                <a:ea typeface="MS UI Gothic" panose="020B0600070205080204" pitchFamily="50" charset="-128"/>
              </a:rPr>
              <a:t>HTML </a:t>
            </a:r>
            <a:r>
              <a:rPr lang="ja-JP" altLang="en-US" sz="1100" b="0" dirty="0">
                <a:latin typeface="Tahoma" panose="020B0604030504040204" pitchFamily="34" charset="0"/>
                <a:ea typeface="MS UI Gothic" panose="020B0600070205080204" pitchFamily="50" charset="-128"/>
              </a:rPr>
              <a:t>メールの</a:t>
            </a:r>
            <a:r>
              <a:rPr lang="en-US" altLang="ja-JP" sz="1100" b="0" dirty="0">
                <a:latin typeface="Tahoma" panose="020B0604030504040204" pitchFamily="34" charset="0"/>
                <a:ea typeface="MS UI Gothic" panose="020B0600070205080204" pitchFamily="50" charset="-128"/>
              </a:rPr>
              <a:t>	</a:t>
            </a:r>
            <a:r>
              <a:rPr lang="ja-JP" altLang="en-US" sz="1100" b="0" dirty="0">
                <a:latin typeface="Tahoma" panose="020B0604030504040204" pitchFamily="34" charset="0"/>
                <a:ea typeface="MS UI Gothic" panose="020B0600070205080204" pitchFamily="50" charset="-128"/>
              </a:rPr>
              <a:t>場合）</a:t>
            </a:r>
          </a:p>
          <a:p>
            <a:pPr marL="182563" eaLnBrk="1" hangingPunct="1">
              <a:buClr>
                <a:srgbClr val="C00000"/>
              </a:buClr>
              <a:tabLst>
                <a:tab pos="85725" algn="l"/>
              </a:tabLst>
            </a:pPr>
            <a:r>
              <a:rPr lang="ja-JP" altLang="en-US" sz="1100" b="0" dirty="0">
                <a:latin typeface="Tahoma" panose="020B0604030504040204" pitchFamily="34" charset="0"/>
                <a:ea typeface="MS UI Gothic" panose="020B0600070205080204" pitchFamily="50" charset="-128"/>
              </a:rPr>
              <a:t>⑤署名の内容が誤っている</a:t>
            </a:r>
            <a:endParaRPr lang="en-US" altLang="ja-JP" sz="1100" b="0" dirty="0">
              <a:latin typeface="Tahoma" panose="020B0604030504040204" pitchFamily="34" charset="0"/>
              <a:ea typeface="MS UI Gothic" panose="020B0600070205080204" pitchFamily="50" charset="-128"/>
            </a:endParaRPr>
          </a:p>
          <a:p>
            <a:pPr marL="93663" indent="84138" eaLnBrk="1" hangingPunct="1">
              <a:buClr>
                <a:srgbClr val="C00000"/>
              </a:buClr>
              <a:buFont typeface="Wingdings" panose="05000000000000000000" pitchFamily="2" charset="2"/>
              <a:buChar char="Ø"/>
            </a:pPr>
            <a:r>
              <a:rPr lang="ja-JP" altLang="en-US" sz="1100" dirty="0">
                <a:latin typeface="Tahoma" panose="020B0604030504040204" pitchFamily="34" charset="0"/>
                <a:ea typeface="MS UI Gothic" panose="020B0600070205080204" pitchFamily="50" charset="-128"/>
              </a:rPr>
              <a:t> 添付ファイル</a:t>
            </a:r>
            <a:endParaRPr lang="en-US" altLang="ja-JP" sz="1100" dirty="0">
              <a:latin typeface="Tahoma" panose="020B0604030504040204" pitchFamily="34" charset="0"/>
              <a:ea typeface="MS UI Gothic" panose="020B0600070205080204" pitchFamily="50" charset="-128"/>
            </a:endParaRPr>
          </a:p>
          <a:p>
            <a:pPr marL="182563" eaLnBrk="1" hangingPunct="1">
              <a:buClr>
                <a:srgbClr val="C00000"/>
              </a:buClr>
              <a:tabLst>
                <a:tab pos="85725" algn="l"/>
              </a:tabLst>
            </a:pPr>
            <a:r>
              <a:rPr lang="ja-JP" altLang="en-US" sz="1100" b="0" dirty="0">
                <a:latin typeface="Tahoma" panose="020B0604030504040204" pitchFamily="34" charset="0"/>
                <a:ea typeface="MS UI Gothic" panose="020B0600070205080204" pitchFamily="50" charset="-128"/>
              </a:rPr>
              <a:t>①ファイルが添付されている</a:t>
            </a:r>
          </a:p>
          <a:p>
            <a:pPr marL="182563" eaLnBrk="1" hangingPunct="1">
              <a:buClr>
                <a:srgbClr val="C00000"/>
              </a:buClr>
              <a:tabLst>
                <a:tab pos="85725" algn="l"/>
              </a:tabLst>
            </a:pPr>
            <a:r>
              <a:rPr lang="ja-JP" altLang="en-US" sz="1100" b="0" dirty="0">
                <a:latin typeface="Tahoma" panose="020B0604030504040204" pitchFamily="34" charset="0"/>
                <a:ea typeface="MS UI Gothic" panose="020B0600070205080204" pitchFamily="50" charset="-128"/>
              </a:rPr>
              <a:t>②実行形式ファイル（</a:t>
            </a:r>
            <a:r>
              <a:rPr lang="en-US" altLang="ja-JP" sz="1100" b="0" dirty="0">
                <a:latin typeface="Tahoma" panose="020B0604030504040204" pitchFamily="34" charset="0"/>
                <a:ea typeface="MS UI Gothic" panose="020B0600070205080204" pitchFamily="50" charset="-128"/>
              </a:rPr>
              <a:t>exe / </a:t>
            </a:r>
            <a:r>
              <a:rPr lang="en-US" altLang="ja-JP" sz="1100" b="0" dirty="0" err="1">
                <a:latin typeface="Tahoma" panose="020B0604030504040204" pitchFamily="34" charset="0"/>
                <a:ea typeface="MS UI Gothic" panose="020B0600070205080204" pitchFamily="50" charset="-128"/>
              </a:rPr>
              <a:t>scr</a:t>
            </a:r>
            <a:r>
              <a:rPr lang="en-US" altLang="ja-JP" sz="1100" b="0" dirty="0">
                <a:latin typeface="Tahoma" panose="020B0604030504040204" pitchFamily="34" charset="0"/>
                <a:ea typeface="MS UI Gothic" panose="020B0600070205080204" pitchFamily="50" charset="-128"/>
              </a:rPr>
              <a:t> / </a:t>
            </a:r>
            <a:r>
              <a:rPr lang="en-US" altLang="ja-JP" sz="1100" b="0" dirty="0" err="1">
                <a:latin typeface="Tahoma" panose="020B0604030504040204" pitchFamily="34" charset="0"/>
                <a:ea typeface="MS UI Gothic" panose="020B0600070205080204" pitchFamily="50" charset="-128"/>
              </a:rPr>
              <a:t>cpl</a:t>
            </a:r>
            <a:r>
              <a:rPr lang="en-US" altLang="ja-JP" sz="1100" b="0" dirty="0">
                <a:latin typeface="Tahoma" panose="020B0604030504040204" pitchFamily="34" charset="0"/>
                <a:ea typeface="MS UI Gothic" panose="020B0600070205080204" pitchFamily="50" charset="-128"/>
              </a:rPr>
              <a:t> </a:t>
            </a:r>
            <a:r>
              <a:rPr lang="ja-JP" altLang="en-US" sz="1100" b="0" dirty="0">
                <a:latin typeface="Tahoma" panose="020B0604030504040204" pitchFamily="34" charset="0"/>
                <a:ea typeface="MS UI Gothic" panose="020B0600070205080204" pitchFamily="50" charset="-128"/>
              </a:rPr>
              <a:t>など）が添付されている</a:t>
            </a:r>
          </a:p>
          <a:p>
            <a:pPr marL="182563" eaLnBrk="1" hangingPunct="1">
              <a:buClr>
                <a:srgbClr val="C00000"/>
              </a:buClr>
              <a:tabLst>
                <a:tab pos="85725" algn="l"/>
              </a:tabLst>
            </a:pPr>
            <a:r>
              <a:rPr lang="ja-JP" altLang="en-US" sz="1100" b="0" dirty="0">
                <a:latin typeface="Tahoma" panose="020B0604030504040204" pitchFamily="34" charset="0"/>
                <a:ea typeface="MS UI Gothic" panose="020B0600070205080204" pitchFamily="50" charset="-128"/>
              </a:rPr>
              <a:t>③ショートカットファイル（</a:t>
            </a:r>
            <a:r>
              <a:rPr lang="en-US" altLang="ja-JP" sz="1100" b="0" dirty="0" err="1">
                <a:latin typeface="Tahoma" panose="020B0604030504040204" pitchFamily="34" charset="0"/>
                <a:ea typeface="MS UI Gothic" panose="020B0600070205080204" pitchFamily="50" charset="-128"/>
              </a:rPr>
              <a:t>lnk</a:t>
            </a:r>
            <a:r>
              <a:rPr lang="en-US" altLang="ja-JP" sz="1100" b="0" dirty="0">
                <a:latin typeface="Tahoma" panose="020B0604030504040204" pitchFamily="34" charset="0"/>
                <a:ea typeface="MS UI Gothic" panose="020B0600070205080204" pitchFamily="50" charset="-128"/>
              </a:rPr>
              <a:t> </a:t>
            </a:r>
            <a:r>
              <a:rPr lang="ja-JP" altLang="en-US" sz="1100" b="0" dirty="0">
                <a:latin typeface="Tahoma" panose="020B0604030504040204" pitchFamily="34" charset="0"/>
                <a:ea typeface="MS UI Gothic" panose="020B0600070205080204" pitchFamily="50" charset="-128"/>
              </a:rPr>
              <a:t>など）が添付されている</a:t>
            </a:r>
          </a:p>
          <a:p>
            <a:pPr marL="182563" eaLnBrk="1" hangingPunct="1">
              <a:buClr>
                <a:srgbClr val="C00000"/>
              </a:buClr>
              <a:tabLst>
                <a:tab pos="85725" algn="l"/>
              </a:tabLst>
            </a:pPr>
            <a:r>
              <a:rPr lang="ja-JP" altLang="en-US" sz="1100" b="0" dirty="0">
                <a:latin typeface="Tahoma" panose="020B0604030504040204" pitchFamily="34" charset="0"/>
                <a:ea typeface="MS UI Gothic" panose="020B0600070205080204" pitchFamily="50" charset="-128"/>
              </a:rPr>
              <a:t>④アイコンが偽装されている</a:t>
            </a:r>
          </a:p>
          <a:p>
            <a:pPr marL="182563" eaLnBrk="1" hangingPunct="1">
              <a:buClr>
                <a:srgbClr val="C00000"/>
              </a:buClr>
              <a:tabLst>
                <a:tab pos="85725" algn="l"/>
              </a:tabLst>
            </a:pPr>
            <a:r>
              <a:rPr lang="ja-JP" altLang="en-US" sz="1100" b="0" dirty="0">
                <a:latin typeface="Tahoma" panose="020B0604030504040204" pitchFamily="34" charset="0"/>
                <a:ea typeface="MS UI Gothic" panose="020B0600070205080204" pitchFamily="50" charset="-128"/>
              </a:rPr>
              <a:t>⑤ファイル拡張子が偽装されている</a:t>
            </a:r>
          </a:p>
        </p:txBody>
      </p:sp>
      <p:grpSp>
        <p:nvGrpSpPr>
          <p:cNvPr id="10" name="グループ化 9"/>
          <p:cNvGrpSpPr/>
          <p:nvPr/>
        </p:nvGrpSpPr>
        <p:grpSpPr>
          <a:xfrm>
            <a:off x="102997" y="615345"/>
            <a:ext cx="3600000" cy="376754"/>
            <a:chOff x="533398" y="1077911"/>
            <a:chExt cx="4717345" cy="493689"/>
          </a:xfrm>
        </p:grpSpPr>
        <p:sp>
          <p:nvSpPr>
            <p:cNvPr id="12"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3"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4" name="テキスト ボックス 13"/>
            <p:cNvSpPr txBox="1"/>
            <p:nvPr/>
          </p:nvSpPr>
          <p:spPr>
            <a:xfrm>
              <a:off x="533398" y="1081419"/>
              <a:ext cx="4717345" cy="490181"/>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電子メールの利用</a:t>
              </a:r>
            </a:p>
          </p:txBody>
        </p:sp>
      </p:grpSp>
      <p:sp>
        <p:nvSpPr>
          <p:cNvPr id="15" name="テキスト ボックス 14"/>
          <p:cNvSpPr txBox="1"/>
          <p:nvPr/>
        </p:nvSpPr>
        <p:spPr>
          <a:xfrm>
            <a:off x="1902997" y="660108"/>
            <a:ext cx="1082348"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６</a:t>
            </a:r>
            <a:endParaRPr kumimoji="1" lang="ja-JP" altLang="en-US" sz="1050" dirty="0">
              <a:solidFill>
                <a:srgbClr val="FF0000"/>
              </a:solidFill>
            </a:endParaRPr>
          </a:p>
        </p:txBody>
      </p:sp>
      <p:sp>
        <p:nvSpPr>
          <p:cNvPr id="16" name="スライド番号プレースホルダー 5">
            <a:extLst>
              <a:ext uri="{FF2B5EF4-FFF2-40B4-BE49-F238E27FC236}">
                <a16:creationId xmlns:a16="http://schemas.microsoft.com/office/drawing/2014/main" id="{2F154C90-269F-41C8-A4F4-A5A3BDC6BC32}"/>
              </a:ext>
            </a:extLst>
          </p:cNvPr>
          <p:cNvSpPr>
            <a:spLocks noGrp="1"/>
          </p:cNvSpPr>
          <p:nvPr>
            <p:ph type="sldNum" sz="quarter" idx="12"/>
          </p:nvPr>
        </p:nvSpPr>
        <p:spPr>
          <a:xfrm>
            <a:off x="4680000" y="7200000"/>
            <a:ext cx="612000" cy="360000"/>
          </a:xfrm>
        </p:spPr>
        <p:txBody>
          <a:bodyPr/>
          <a:lstStyle/>
          <a:p>
            <a:pPr algn="ctr"/>
            <a:r>
              <a:rPr kumimoji="1" lang="en-US" altLang="ja-JP" dirty="0"/>
              <a:t>&lt; </a:t>
            </a:r>
            <a:fld id="{BA1AACC8-012D-40C1-84DE-4014AE42646F}" type="slidenum">
              <a:rPr kumimoji="1" lang="ja-JP" altLang="en-US" smtClean="0"/>
              <a:pPr algn="ctr"/>
              <a:t>4</a:t>
            </a:fld>
            <a:r>
              <a:rPr kumimoji="1" lang="ja-JP" altLang="en-US" dirty="0"/>
              <a:t> </a:t>
            </a:r>
            <a:r>
              <a:rPr kumimoji="1" lang="en-US" altLang="ja-JP" dirty="0"/>
              <a:t>&gt;</a:t>
            </a:r>
            <a:endParaRPr kumimoji="1" lang="ja-JP" altLang="en-US" dirty="0"/>
          </a:p>
        </p:txBody>
      </p:sp>
    </p:spTree>
    <p:extLst>
      <p:ext uri="{BB962C8B-B14F-4D97-AF65-F5344CB8AC3E}">
        <p14:creationId xmlns:p14="http://schemas.microsoft.com/office/powerpoint/2010/main" val="2181910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A274B101-D528-0390-1996-C10BDE00EBC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74779" y="4142135"/>
            <a:ext cx="1217001" cy="1217001"/>
          </a:xfrm>
          <a:prstGeom prst="rect">
            <a:avLst/>
          </a:prstGeom>
        </p:spPr>
      </p:pic>
      <p:sp>
        <p:nvSpPr>
          <p:cNvPr id="62" name="正方形/長方形 61"/>
          <p:cNvSpPr/>
          <p:nvPr/>
        </p:nvSpPr>
        <p:spPr>
          <a:xfrm>
            <a:off x="2036" y="168"/>
            <a:ext cx="5328000" cy="540000"/>
          </a:xfrm>
          <a:prstGeom prst="rect">
            <a:avLst/>
          </a:pr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tIns="27473" bIns="27473" rtlCol="0" anchor="ctr"/>
          <a:lstStyle/>
          <a:p>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２</a:t>
            </a:r>
            <a:r>
              <a:rPr lang="en-US" altLang="ja-JP"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a:t>
            </a:r>
            <a:r>
              <a:rPr lang="ja-JP" altLang="en-US"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３</a:t>
            </a:r>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 仕事中のルール</a:t>
            </a:r>
            <a:endParaRPr lang="ja-JP" altLang="en-US" sz="2800" dirty="0">
              <a:effectLst>
                <a:outerShdw blurRad="38100" dist="38100" dir="2700000" algn="tl">
                  <a:srgbClr val="000000">
                    <a:alpha val="43137"/>
                  </a:srgbClr>
                </a:outerShdw>
              </a:effectLst>
              <a:latin typeface="Arial" pitchFamily="34" charset="0"/>
              <a:ea typeface="HGP創英角ｺﾞｼｯｸUB" panose="020B0900000000000000" pitchFamily="50" charset="-128"/>
            </a:endParaRPr>
          </a:p>
        </p:txBody>
      </p:sp>
      <p:grpSp>
        <p:nvGrpSpPr>
          <p:cNvPr id="6" name="グループ化 5"/>
          <p:cNvGrpSpPr/>
          <p:nvPr/>
        </p:nvGrpSpPr>
        <p:grpSpPr>
          <a:xfrm>
            <a:off x="95358" y="608582"/>
            <a:ext cx="3600000" cy="376754"/>
            <a:chOff x="533398" y="1077911"/>
            <a:chExt cx="4717345" cy="493689"/>
          </a:xfrm>
        </p:grpSpPr>
        <p:sp>
          <p:nvSpPr>
            <p:cNvPr id="7"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9"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0" name="テキスト ボックス 9"/>
            <p:cNvSpPr txBox="1"/>
            <p:nvPr/>
          </p:nvSpPr>
          <p:spPr>
            <a:xfrm>
              <a:off x="533398" y="1081419"/>
              <a:ext cx="4717345" cy="490181"/>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インターネットの利用</a:t>
              </a:r>
            </a:p>
          </p:txBody>
        </p:sp>
      </p:grpSp>
      <p:sp>
        <p:nvSpPr>
          <p:cNvPr id="11" name="Text Box 58"/>
          <p:cNvSpPr txBox="1">
            <a:spLocks noChangeArrowheads="1"/>
          </p:cNvSpPr>
          <p:nvPr/>
        </p:nvSpPr>
        <p:spPr bwMode="auto">
          <a:xfrm>
            <a:off x="0" y="1043640"/>
            <a:ext cx="5328000" cy="337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buClr>
                <a:srgbClr val="C00000"/>
              </a:buClr>
              <a:buFont typeface="Wingdings" panose="05000000000000000000" pitchFamily="2" charset="2"/>
              <a:buChar char="l"/>
            </a:pPr>
            <a:r>
              <a:rPr lang="ja-JP" altLang="en-US" b="0" dirty="0">
                <a:latin typeface="Tahoma" panose="020B0604030504040204" pitchFamily="34" charset="0"/>
                <a:ea typeface="MS UI Gothic" panose="020B0600070205080204" pitchFamily="50" charset="-128"/>
              </a:rPr>
              <a:t> ウェブサイト利用時には以下に注意する。</a:t>
            </a: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不審なサイトへのアクセス及び社用メールアドレス登録を禁止する。</a:t>
            </a:r>
          </a:p>
          <a:p>
            <a:pPr marL="171450" indent="6350" eaLnBrk="1" hangingPunct="1">
              <a:buClr>
                <a:srgbClr val="C00000"/>
              </a:buClr>
              <a:buFont typeface="Wingdings" panose="05000000000000000000" pitchFamily="2" charset="2"/>
              <a:buChar char="Ø"/>
            </a:pPr>
            <a:r>
              <a:rPr lang="ja-JP" altLang="en-US" sz="1100" b="0" dirty="0">
                <a:latin typeface="Tahoma" panose="020B0604030504040204" pitchFamily="34" charset="0"/>
                <a:ea typeface="MS UI Gothic" panose="020B0600070205080204" pitchFamily="50" charset="-128"/>
              </a:rPr>
              <a:t> パスワードをブラウザに保存しない。</a:t>
            </a:r>
            <a:endParaRPr lang="en-US" altLang="ja-JP" sz="1100" b="0" dirty="0">
              <a:latin typeface="Tahoma" panose="020B0604030504040204" pitchFamily="34" charset="0"/>
              <a:ea typeface="MS UI Gothic" panose="020B0600070205080204" pitchFamily="50" charset="-128"/>
            </a:endParaRPr>
          </a:p>
          <a:p>
            <a:pPr marL="171450" eaLnBrk="1" hangingPunct="1">
              <a:buClr>
                <a:srgbClr val="C00000"/>
              </a:buClr>
            </a:pPr>
            <a:endParaRPr lang="ja-JP" altLang="en-US" sz="1100" b="0" dirty="0">
              <a:latin typeface="Tahoma" panose="020B0604030504040204" pitchFamily="34" charset="0"/>
              <a:ea typeface="MS UI Gothic" panose="020B0600070205080204" pitchFamily="50" charset="-128"/>
            </a:endParaRPr>
          </a:p>
          <a:p>
            <a:pPr eaLnBrk="1" hangingPunct="1">
              <a:buClr>
                <a:srgbClr val="C00000"/>
              </a:buClr>
              <a:buFont typeface="Wingdings" panose="05000000000000000000" pitchFamily="2" charset="2"/>
              <a:buChar char="l"/>
            </a:pPr>
            <a:r>
              <a:rPr lang="ja-JP" altLang="en-US" b="0" dirty="0">
                <a:latin typeface="Tahoma" panose="020B0604030504040204" pitchFamily="34" charset="0"/>
                <a:ea typeface="MS UI Gothic" panose="020B0600070205080204" pitchFamily="50" charset="-128"/>
              </a:rPr>
              <a:t> 業務でオンラインストレージサービスを利用する際には以下を順守する。</a:t>
            </a:r>
            <a:endParaRPr lang="en-US" altLang="ja-JP" b="0" dirty="0">
              <a:latin typeface="Tahoma" panose="020B0604030504040204" pitchFamily="34" charset="0"/>
              <a:ea typeface="MS UI Gothic" panose="020B0600070205080204" pitchFamily="50" charset="-128"/>
            </a:endParaRPr>
          </a:p>
          <a:p>
            <a:pPr marL="171450" indent="6350" eaLnBrk="1" hangingPunct="1">
              <a:buClr>
                <a:srgbClr val="C00000"/>
              </a:buClr>
              <a:buFont typeface="Wingdings" panose="05000000000000000000" pitchFamily="2" charset="2"/>
              <a:buChar char="Ø"/>
              <a:tabLst>
                <a:tab pos="355600" algn="l"/>
              </a:tabLst>
            </a:pPr>
            <a:r>
              <a:rPr lang="ja-JP" altLang="en-US" sz="1100" b="0" dirty="0">
                <a:latin typeface="MS UI Gothic" panose="020B0600070205080204" pitchFamily="50" charset="-128"/>
                <a:ea typeface="MS UI Gothic" panose="020B0600070205080204" pitchFamily="50" charset="-128"/>
              </a:rPr>
              <a:t> 業務でオンラインストレージサービスを利用する場合は、</a:t>
            </a:r>
            <a:r>
              <a:rPr lang="ja-JP" altLang="en-US" sz="1100" b="0" dirty="0">
                <a:solidFill>
                  <a:srgbClr val="FF0000"/>
                </a:solidFill>
                <a:latin typeface="MS UI Gothic" panose="020B0600070205080204" pitchFamily="50" charset="-128"/>
                <a:ea typeface="MS UI Gothic" panose="020B0600070205080204" pitchFamily="50" charset="-128"/>
              </a:rPr>
              <a:t>総務部システム担当</a:t>
            </a:r>
            <a:r>
              <a:rPr lang="ja-JP" altLang="en-US" sz="1100" b="0" dirty="0">
                <a:latin typeface="MS UI Gothic" panose="020B0600070205080204" pitchFamily="50" charset="-128"/>
                <a:ea typeface="MS UI Gothic" panose="020B0600070205080204" pitchFamily="50" charset="-128"/>
              </a:rPr>
              <a:t>の許可を得</a:t>
            </a:r>
            <a:r>
              <a:rPr lang="en-US" altLang="ja-JP" sz="1100" b="0" dirty="0">
                <a:latin typeface="MS UI Gothic" panose="020B0600070205080204" pitchFamily="50" charset="-128"/>
                <a:ea typeface="MS UI Gothic" panose="020B0600070205080204" pitchFamily="50" charset="-128"/>
              </a:rPr>
              <a:t>	</a:t>
            </a:r>
            <a:r>
              <a:rPr lang="ja-JP" altLang="en-US" sz="1100" b="0" dirty="0">
                <a:latin typeface="MS UI Gothic" panose="020B0600070205080204" pitchFamily="50" charset="-128"/>
                <a:ea typeface="MS UI Gothic" panose="020B0600070205080204" pitchFamily="50" charset="-128"/>
              </a:rPr>
              <a:t>る。</a:t>
            </a:r>
          </a:p>
          <a:p>
            <a:pPr marL="171450" indent="6350" eaLnBrk="1" hangingPunct="1">
              <a:buClr>
                <a:srgbClr val="C00000"/>
              </a:buClr>
              <a:buFont typeface="Wingdings" panose="05000000000000000000" pitchFamily="2" charset="2"/>
              <a:buChar char="Ø"/>
            </a:pPr>
            <a:r>
              <a:rPr lang="ja-JP" altLang="en-US" sz="1100" b="0" dirty="0">
                <a:solidFill>
                  <a:srgbClr val="FF0000"/>
                </a:solidFill>
                <a:latin typeface="MS UI Gothic" panose="020B0600070205080204" pitchFamily="50" charset="-128"/>
                <a:ea typeface="MS UI Gothic" panose="020B0600070205080204" pitchFamily="50" charset="-128"/>
              </a:rPr>
              <a:t> 従業員、もしくは取引先以外</a:t>
            </a:r>
            <a:r>
              <a:rPr lang="ja-JP" altLang="en-US" sz="1100" b="0" dirty="0">
                <a:latin typeface="MS UI Gothic" panose="020B0600070205080204" pitchFamily="50" charset="-128"/>
                <a:ea typeface="MS UI Gothic" panose="020B0600070205080204" pitchFamily="50" charset="-128"/>
              </a:rPr>
              <a:t>との業務関連情報の共有を禁止する。</a:t>
            </a: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メールアドレスの登録が必要な場合は</a:t>
            </a:r>
            <a:r>
              <a:rPr lang="ja-JP" altLang="en-US" sz="1100" b="0" dirty="0">
                <a:solidFill>
                  <a:srgbClr val="FF0000"/>
                </a:solidFill>
                <a:latin typeface="MS UI Gothic" panose="020B0600070205080204" pitchFamily="50" charset="-128"/>
                <a:ea typeface="MS UI Gothic" panose="020B0600070205080204" pitchFamily="50" charset="-128"/>
              </a:rPr>
              <a:t>社用メールアドレス</a:t>
            </a:r>
            <a:r>
              <a:rPr lang="ja-JP" altLang="en-US" sz="1100" b="0" dirty="0">
                <a:latin typeface="MS UI Gothic" panose="020B0600070205080204" pitchFamily="50" charset="-128"/>
                <a:ea typeface="MS UI Gothic" panose="020B0600070205080204" pitchFamily="50" charset="-128"/>
              </a:rPr>
              <a:t>を登録する。</a:t>
            </a:r>
          </a:p>
          <a:p>
            <a:pPr eaLnBrk="1" hangingPunct="1">
              <a:buClr>
                <a:srgbClr val="C00000"/>
              </a:buClr>
              <a:buFont typeface="Wingdings" panose="05000000000000000000" pitchFamily="2" charset="2"/>
              <a:buChar char="l"/>
            </a:pPr>
            <a:endParaRPr lang="en-US" altLang="ja-JP" b="0" dirty="0">
              <a:latin typeface="Tahoma" panose="020B0604030504040204" pitchFamily="34" charset="0"/>
              <a:ea typeface="MS UI Gothic" panose="020B0600070205080204" pitchFamily="50" charset="-128"/>
            </a:endParaRPr>
          </a:p>
          <a:p>
            <a:pPr eaLnBrk="1" hangingPunct="1">
              <a:buClr>
                <a:srgbClr val="C00000"/>
              </a:buClr>
              <a:buFont typeface="Wingdings" panose="05000000000000000000" pitchFamily="2" charset="2"/>
              <a:buChar char="l"/>
            </a:pPr>
            <a:r>
              <a:rPr lang="ja-JP" altLang="en-US" b="0" dirty="0">
                <a:latin typeface="Tahoma" panose="020B0604030504040204" pitchFamily="34" charset="0"/>
                <a:ea typeface="MS UI Gothic" panose="020B0600070205080204" pitchFamily="50" charset="-128"/>
              </a:rPr>
              <a:t> 業務で</a:t>
            </a:r>
            <a:r>
              <a:rPr lang="en-US" altLang="ja-JP" sz="1100" b="0" dirty="0">
                <a:latin typeface="MS UI Gothic" panose="020B0600070205080204" pitchFamily="50" charset="-128"/>
                <a:ea typeface="MS UI Gothic" panose="020B0600070205080204" pitchFamily="50" charset="-128"/>
              </a:rPr>
              <a:t>SNS</a:t>
            </a:r>
            <a:r>
              <a:rPr lang="ja-JP" altLang="en-US" sz="1100" b="0" dirty="0">
                <a:latin typeface="MS UI Gothic" panose="020B0600070205080204" pitchFamily="50" charset="-128"/>
                <a:ea typeface="MS UI Gothic" panose="020B0600070205080204" pitchFamily="50" charset="-128"/>
              </a:rPr>
              <a:t>を</a:t>
            </a:r>
            <a:r>
              <a:rPr lang="ja-JP" altLang="en-US" b="0" dirty="0">
                <a:latin typeface="Tahoma" panose="020B0604030504040204" pitchFamily="34" charset="0"/>
                <a:ea typeface="MS UI Gothic" panose="020B0600070205080204" pitchFamily="50" charset="-128"/>
              </a:rPr>
              <a:t>利用する際には以下を順守する。</a:t>
            </a:r>
            <a:endParaRPr lang="en-US" altLang="ja-JP" b="0" dirty="0">
              <a:latin typeface="Tahoma" panose="020B0604030504040204" pitchFamily="34" charset="0"/>
              <a:ea typeface="MS UI Gothic" panose="020B0600070205080204" pitchFamily="50" charset="-128"/>
            </a:endParaRP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当社の</a:t>
            </a:r>
            <a:r>
              <a:rPr lang="ja-JP" altLang="en-US" sz="1100" b="0" dirty="0">
                <a:solidFill>
                  <a:srgbClr val="FF0000"/>
                </a:solidFill>
                <a:latin typeface="MS UI Gothic" panose="020B0600070205080204" pitchFamily="50" charset="-128"/>
                <a:ea typeface="MS UI Gothic" panose="020B0600070205080204" pitchFamily="50" charset="-128"/>
              </a:rPr>
              <a:t>秘密情報の</a:t>
            </a:r>
            <a:r>
              <a:rPr lang="ja-JP" altLang="en-US" sz="1100" b="0" dirty="0">
                <a:latin typeface="MS UI Gothic" panose="020B0600070205080204" pitchFamily="50" charset="-128"/>
                <a:ea typeface="MS UI Gothic" panose="020B0600070205080204" pitchFamily="50" charset="-128"/>
              </a:rPr>
              <a:t>書き込みは行わない。</a:t>
            </a:r>
            <a:endParaRPr lang="en-US" altLang="ja-JP" sz="1100"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tabLst>
                <a:tab pos="269875" algn="l"/>
              </a:tabLst>
            </a:pPr>
            <a:r>
              <a:rPr lang="ja-JP" altLang="en-US" sz="1100" b="0" dirty="0">
                <a:latin typeface="MS UI Gothic" panose="020B0600070205080204" pitchFamily="50" charset="-128"/>
                <a:ea typeface="MS UI Gothic" panose="020B0600070205080204" pitchFamily="50" charset="-128"/>
              </a:rPr>
              <a:t> 取引先従業者と</a:t>
            </a:r>
            <a:r>
              <a:rPr lang="en-US" altLang="ja-JP" sz="1100" b="0" dirty="0">
                <a:latin typeface="MS UI Gothic" panose="020B0600070205080204" pitchFamily="50" charset="-128"/>
                <a:ea typeface="MS UI Gothic" panose="020B0600070205080204" pitchFamily="50" charset="-128"/>
              </a:rPr>
              <a:t>SNS</a:t>
            </a:r>
            <a:r>
              <a:rPr lang="ja-JP" altLang="en-US" sz="1100" b="0" dirty="0">
                <a:latin typeface="MS UI Gothic" panose="020B0600070205080204" pitchFamily="50" charset="-128"/>
                <a:ea typeface="MS UI Gothic" panose="020B0600070205080204" pitchFamily="50" charset="-128"/>
              </a:rPr>
              <a:t>上で私的に交流する場合、双方の立場をわきまえ、社会人として</a:t>
            </a:r>
            <a:r>
              <a:rPr lang="en-US" altLang="ja-JP" sz="1100" b="0" dirty="0">
                <a:latin typeface="MS UI Gothic" panose="020B0600070205080204" pitchFamily="50" charset="-128"/>
                <a:ea typeface="MS UI Gothic" panose="020B0600070205080204" pitchFamily="50" charset="-128"/>
              </a:rPr>
              <a:t>	</a:t>
            </a:r>
            <a:r>
              <a:rPr lang="ja-JP" altLang="en-US" sz="1100" b="0" dirty="0">
                <a:latin typeface="MS UI Gothic" panose="020B0600070205080204" pitchFamily="50" charset="-128"/>
                <a:ea typeface="MS UI Gothic" panose="020B0600070205080204" pitchFamily="50" charset="-128"/>
              </a:rPr>
              <a:t>良識の範囲で交流する。</a:t>
            </a: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セキュリティ設定を行い、アカウントの乗っ取り、なりすましに注意する。</a:t>
            </a:r>
          </a:p>
          <a:p>
            <a:pPr marL="171450" indent="6350" eaLnBrk="1" hangingPunct="1">
              <a:buClr>
                <a:srgbClr val="C00000"/>
              </a:buClr>
              <a:buFont typeface="Wingdings" panose="05000000000000000000" pitchFamily="2" charset="2"/>
              <a:buChar char="Ø"/>
              <a:tabLst>
                <a:tab pos="266700" algn="l"/>
              </a:tabLst>
            </a:pPr>
            <a:r>
              <a:rPr lang="ja-JP" altLang="en-US" sz="1100" b="0" dirty="0">
                <a:latin typeface="MS UI Gothic" panose="020B0600070205080204" pitchFamily="50" charset="-128"/>
                <a:ea typeface="MS UI Gothic" panose="020B0600070205080204" pitchFamily="50" charset="-128"/>
              </a:rPr>
              <a:t> 使用する</a:t>
            </a:r>
            <a:r>
              <a:rPr lang="ja-JP" altLang="en-US" sz="1100" b="0" dirty="0">
                <a:solidFill>
                  <a:srgbClr val="FF0000"/>
                </a:solidFill>
                <a:latin typeface="MS UI Gothic" panose="020B0600070205080204" pitchFamily="50" charset="-128"/>
                <a:ea typeface="MS UI Gothic" panose="020B0600070205080204" pitchFamily="50" charset="-128"/>
              </a:rPr>
              <a:t>スマートフォン、タブレット端末上</a:t>
            </a:r>
            <a:r>
              <a:rPr lang="ja-JP" altLang="en-US" sz="1100" b="0" dirty="0">
                <a:latin typeface="MS UI Gothic" panose="020B0600070205080204" pitchFamily="50" charset="-128"/>
                <a:ea typeface="MS UI Gothic" panose="020B0600070205080204" pitchFamily="50" charset="-128"/>
              </a:rPr>
              <a:t>のデータ、写真、位置情報が、予期せず公開さ</a:t>
            </a:r>
            <a:r>
              <a:rPr lang="en-US" altLang="ja-JP" sz="1100" b="0" dirty="0">
                <a:latin typeface="MS UI Gothic" panose="020B0600070205080204" pitchFamily="50" charset="-128"/>
                <a:ea typeface="MS UI Gothic" panose="020B0600070205080204" pitchFamily="50" charset="-128"/>
              </a:rPr>
              <a:t>	</a:t>
            </a:r>
            <a:r>
              <a:rPr lang="ja-JP" altLang="en-US" sz="1100" b="0" dirty="0" err="1">
                <a:latin typeface="MS UI Gothic" panose="020B0600070205080204" pitchFamily="50" charset="-128"/>
                <a:ea typeface="MS UI Gothic" panose="020B0600070205080204" pitchFamily="50" charset="-128"/>
              </a:rPr>
              <a:t>れる</a:t>
            </a:r>
            <a:r>
              <a:rPr lang="ja-JP" altLang="en-US" sz="1100" b="0" dirty="0">
                <a:latin typeface="MS UI Gothic" panose="020B0600070205080204" pitchFamily="50" charset="-128"/>
                <a:ea typeface="MS UI Gothic" panose="020B0600070205080204" pitchFamily="50" charset="-128"/>
              </a:rPr>
              <a:t>可能性のあることに注意する。</a:t>
            </a:r>
            <a:endParaRPr lang="en-US" altLang="ja-JP" sz="1100"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pPr>
            <a:endParaRPr lang="en-US" altLang="ja-JP" sz="1100" b="0" dirty="0">
              <a:latin typeface="MS UI Gothic" panose="020B0600070205080204" pitchFamily="50" charset="-128"/>
              <a:ea typeface="MS UI Gothic" panose="020B0600070205080204" pitchFamily="50" charset="-128"/>
            </a:endParaRPr>
          </a:p>
          <a:p>
            <a:pPr marL="171450" eaLnBrk="1" hangingPunct="1">
              <a:buClr>
                <a:srgbClr val="C00000"/>
              </a:buClr>
            </a:pPr>
            <a:endParaRPr lang="en-US" altLang="ja-JP" sz="1100" b="0" dirty="0">
              <a:latin typeface="MS UI Gothic" panose="020B0600070205080204" pitchFamily="50" charset="-128"/>
              <a:ea typeface="MS UI Gothic" panose="020B0600070205080204" pitchFamily="50" charset="-128"/>
            </a:endParaRPr>
          </a:p>
        </p:txBody>
      </p:sp>
      <p:grpSp>
        <p:nvGrpSpPr>
          <p:cNvPr id="15" name="グループ化 14"/>
          <p:cNvGrpSpPr/>
          <p:nvPr/>
        </p:nvGrpSpPr>
        <p:grpSpPr>
          <a:xfrm>
            <a:off x="184566" y="4690863"/>
            <a:ext cx="3600000" cy="376754"/>
            <a:chOff x="533398" y="1077911"/>
            <a:chExt cx="4717345" cy="493689"/>
          </a:xfrm>
        </p:grpSpPr>
        <p:sp>
          <p:nvSpPr>
            <p:cNvPr id="16"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7"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8" name="テキスト ボックス 17"/>
            <p:cNvSpPr txBox="1"/>
            <p:nvPr/>
          </p:nvSpPr>
          <p:spPr>
            <a:xfrm>
              <a:off x="533398" y="1081419"/>
              <a:ext cx="4717345" cy="490181"/>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データのバックアップ</a:t>
              </a:r>
            </a:p>
          </p:txBody>
        </p:sp>
      </p:grpSp>
      <p:graphicFrame>
        <p:nvGraphicFramePr>
          <p:cNvPr id="19" name="表 18"/>
          <p:cNvGraphicFramePr>
            <a:graphicFrameLocks noGrp="1"/>
          </p:cNvGraphicFramePr>
          <p:nvPr>
            <p:extLst>
              <p:ext uri="{D42A27DB-BD31-4B8C-83A1-F6EECF244321}">
                <p14:modId xmlns:p14="http://schemas.microsoft.com/office/powerpoint/2010/main" val="1641596931"/>
              </p:ext>
            </p:extLst>
          </p:nvPr>
        </p:nvGraphicFramePr>
        <p:xfrm>
          <a:off x="184566" y="5861463"/>
          <a:ext cx="4908644" cy="1067462"/>
        </p:xfrm>
        <a:graphic>
          <a:graphicData uri="http://schemas.openxmlformats.org/drawingml/2006/table">
            <a:tbl>
              <a:tblPr firstRow="1" bandRow="1">
                <a:tableStyleId>{5940675A-B579-460E-94D1-54222C63F5DA}</a:tableStyleId>
              </a:tblPr>
              <a:tblGrid>
                <a:gridCol w="1047468">
                  <a:extLst>
                    <a:ext uri="{9D8B030D-6E8A-4147-A177-3AD203B41FA5}">
                      <a16:colId xmlns:a16="http://schemas.microsoft.com/office/drawing/2014/main" val="20000"/>
                    </a:ext>
                  </a:extLst>
                </a:gridCol>
                <a:gridCol w="1164657">
                  <a:extLst>
                    <a:ext uri="{9D8B030D-6E8A-4147-A177-3AD203B41FA5}">
                      <a16:colId xmlns:a16="http://schemas.microsoft.com/office/drawing/2014/main" val="20001"/>
                    </a:ext>
                  </a:extLst>
                </a:gridCol>
                <a:gridCol w="972151">
                  <a:extLst>
                    <a:ext uri="{9D8B030D-6E8A-4147-A177-3AD203B41FA5}">
                      <a16:colId xmlns:a16="http://schemas.microsoft.com/office/drawing/2014/main" val="20002"/>
                    </a:ext>
                  </a:extLst>
                </a:gridCol>
                <a:gridCol w="895150">
                  <a:extLst>
                    <a:ext uri="{9D8B030D-6E8A-4147-A177-3AD203B41FA5}">
                      <a16:colId xmlns:a16="http://schemas.microsoft.com/office/drawing/2014/main" val="20003"/>
                    </a:ext>
                  </a:extLst>
                </a:gridCol>
                <a:gridCol w="829218">
                  <a:extLst>
                    <a:ext uri="{9D8B030D-6E8A-4147-A177-3AD203B41FA5}">
                      <a16:colId xmlns:a16="http://schemas.microsoft.com/office/drawing/2014/main" val="20004"/>
                    </a:ext>
                  </a:extLst>
                </a:gridCol>
              </a:tblGrid>
              <a:tr h="274982">
                <a:tc>
                  <a:txBody>
                    <a:bodyPr/>
                    <a:lstStyle/>
                    <a:p>
                      <a:pPr algn="ctr"/>
                      <a:r>
                        <a:rPr kumimoji="1" lang="ja-JP" altLang="en-US" sz="1200" b="0" kern="1200" dirty="0">
                          <a:solidFill>
                            <a:schemeClr val="tx1"/>
                          </a:solidFill>
                          <a:latin typeface="MS UI Gothic" panose="020B0600070205080204" pitchFamily="50" charset="-128"/>
                          <a:ea typeface="MS UI Gothic" panose="020B0600070205080204" pitchFamily="50" charset="-128"/>
                          <a:cs typeface="+mn-cs"/>
                        </a:rPr>
                        <a:t>機器名</a:t>
                      </a:r>
                    </a:p>
                  </a:txBody>
                  <a:tcPr/>
                </a:tc>
                <a:tc>
                  <a:txBody>
                    <a:bodyPr/>
                    <a:lstStyle/>
                    <a:p>
                      <a:pPr algn="ctr"/>
                      <a:r>
                        <a:rPr kumimoji="1" lang="ja-JP" altLang="en-US" sz="1200" b="0" kern="1200" dirty="0">
                          <a:solidFill>
                            <a:schemeClr val="tx1"/>
                          </a:solidFill>
                          <a:latin typeface="MS UI Gothic" panose="020B0600070205080204" pitchFamily="50" charset="-128"/>
                          <a:ea typeface="MS UI Gothic" panose="020B0600070205080204" pitchFamily="50" charset="-128"/>
                          <a:cs typeface="+mn-cs"/>
                        </a:rPr>
                        <a:t>対象</a:t>
                      </a:r>
                    </a:p>
                  </a:txBody>
                  <a:tcPr/>
                </a:tc>
                <a:tc>
                  <a:txBody>
                    <a:bodyPr/>
                    <a:lstStyle/>
                    <a:p>
                      <a:pPr algn="ctr"/>
                      <a:r>
                        <a:rPr kumimoji="1" lang="ja-JP" altLang="en-US" sz="1200" b="0" kern="1200" dirty="0">
                          <a:solidFill>
                            <a:schemeClr val="tx1"/>
                          </a:solidFill>
                          <a:latin typeface="MS UI Gothic" panose="020B0600070205080204" pitchFamily="50" charset="-128"/>
                          <a:ea typeface="MS UI Gothic" panose="020B0600070205080204" pitchFamily="50" charset="-128"/>
                          <a:cs typeface="+mn-cs"/>
                        </a:rPr>
                        <a:t>方法</a:t>
                      </a:r>
                    </a:p>
                  </a:txBody>
                  <a:tcPr/>
                </a:tc>
                <a:tc>
                  <a:txBody>
                    <a:bodyPr/>
                    <a:lstStyle/>
                    <a:p>
                      <a:pPr algn="ctr"/>
                      <a:r>
                        <a:rPr kumimoji="1" lang="ja-JP" altLang="en-US" sz="1200" b="0" kern="1200" dirty="0">
                          <a:solidFill>
                            <a:schemeClr val="tx1"/>
                          </a:solidFill>
                          <a:latin typeface="MS UI Gothic" panose="020B0600070205080204" pitchFamily="50" charset="-128"/>
                          <a:ea typeface="MS UI Gothic" panose="020B0600070205080204" pitchFamily="50" charset="-128"/>
                          <a:cs typeface="+mn-cs"/>
                        </a:rPr>
                        <a:t>保管媒体</a:t>
                      </a:r>
                    </a:p>
                  </a:txBody>
                  <a:tcPr/>
                </a:tc>
                <a:tc>
                  <a:txBody>
                    <a:bodyPr/>
                    <a:lstStyle/>
                    <a:p>
                      <a:pPr algn="ctr"/>
                      <a:r>
                        <a:rPr kumimoji="1" lang="ja-JP" altLang="en-US" sz="1200" b="0" kern="1200" dirty="0">
                          <a:solidFill>
                            <a:schemeClr val="tx1"/>
                          </a:solidFill>
                          <a:latin typeface="MS UI Gothic" panose="020B0600070205080204" pitchFamily="50" charset="-128"/>
                          <a:ea typeface="MS UI Gothic" panose="020B0600070205080204" pitchFamily="50" charset="-128"/>
                          <a:cs typeface="+mn-cs"/>
                        </a:rPr>
                        <a:t>頻度</a:t>
                      </a:r>
                    </a:p>
                  </a:txBody>
                  <a:tcPr/>
                </a:tc>
                <a:extLst>
                  <a:ext uri="{0D108BD9-81ED-4DB2-BD59-A6C34878D82A}">
                    <a16:rowId xmlns:a16="http://schemas.microsoft.com/office/drawing/2014/main" val="10000"/>
                  </a:ext>
                </a:extLst>
              </a:tr>
              <a:tr h="274982">
                <a:tc>
                  <a:txBody>
                    <a:bodyPr/>
                    <a:lstStyle/>
                    <a:p>
                      <a:r>
                        <a:rPr lang="ja-JP" altLang="en-US" sz="1000" dirty="0">
                          <a:solidFill>
                            <a:srgbClr val="FF0000"/>
                          </a:solidFill>
                          <a:latin typeface="MS UI Gothic" panose="020B0600070205080204" pitchFamily="50" charset="-128"/>
                          <a:ea typeface="MS UI Gothic" panose="020B0600070205080204" pitchFamily="50" charset="-128"/>
                        </a:rPr>
                        <a:t>○○</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サーバー</a:t>
                      </a:r>
                    </a:p>
                  </a:txBody>
                  <a:tcPr anchor="ctr"/>
                </a:tc>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システムファイル</a:t>
                      </a:r>
                    </a:p>
                    <a:p>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ユーザーファイル</a:t>
                      </a:r>
                    </a:p>
                  </a:txBody>
                  <a:tcPr anchor="ctr"/>
                </a:tc>
                <a:tc>
                  <a:txBody>
                    <a:bodyPr/>
                    <a:lstStyle/>
                    <a:p>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Windows</a:t>
                      </a:r>
                    </a:p>
                    <a:p>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バックアップ</a:t>
                      </a:r>
                    </a:p>
                  </a:txBody>
                  <a:tcPr anchor="ctr"/>
                </a:tc>
                <a:tc>
                  <a:txBody>
                    <a:bodyPr/>
                    <a:lstStyle/>
                    <a:p>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外付け</a:t>
                      </a:r>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HDD</a:t>
                      </a:r>
                      <a:endParaRPr kumimoji="1" lang="ja-JP" altLang="en-US" sz="1000" b="0" kern="1200" dirty="0">
                        <a:solidFill>
                          <a:srgbClr val="FF0000"/>
                        </a:solidFill>
                        <a:latin typeface="MS UI Gothic" panose="020B0600070205080204" pitchFamily="50" charset="-128"/>
                        <a:ea typeface="MS UI Gothic" panose="020B0600070205080204" pitchFamily="50" charset="-128"/>
                        <a:cs typeface="+mn-cs"/>
                      </a:endParaRPr>
                    </a:p>
                  </a:txBody>
                  <a:tcPr anchor="ctr"/>
                </a:tc>
                <a:tc>
                  <a:txBody>
                    <a:bodyPr/>
                    <a:lstStyle/>
                    <a:p>
                      <a:pPr algn="ct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毎週</a:t>
                      </a:r>
                    </a:p>
                  </a:txBody>
                  <a:tcPr anchor="ctr"/>
                </a:tc>
                <a:extLst>
                  <a:ext uri="{0D108BD9-81ED-4DB2-BD59-A6C34878D82A}">
                    <a16:rowId xmlns:a16="http://schemas.microsoft.com/office/drawing/2014/main" val="10001"/>
                  </a:ext>
                </a:extLst>
              </a:tr>
              <a:tr h="274982">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設計図保存</a:t>
                      </a:r>
                      <a:endParaRPr kumimoji="1" lang="en-US" altLang="ja-JP" sz="1000" b="0" kern="1200" dirty="0">
                        <a:solidFill>
                          <a:srgbClr val="FF0000"/>
                        </a:solidFill>
                        <a:latin typeface="MS UI Gothic" panose="020B0600070205080204" pitchFamily="50" charset="-128"/>
                        <a:ea typeface="MS UI Gothic" panose="020B0600070205080204" pitchFamily="50" charset="-128"/>
                        <a:cs typeface="+mn-cs"/>
                      </a:endParaRPr>
                    </a:p>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サーバー</a:t>
                      </a:r>
                    </a:p>
                  </a:txBody>
                  <a:tcPr anchor="ctr"/>
                </a:tc>
                <a:tc>
                  <a:txBody>
                    <a:bodyPr/>
                    <a:lstStyle/>
                    <a:p>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ファイルバックアップ</a:t>
                      </a:r>
                    </a:p>
                  </a:txBody>
                  <a:tcPr anchor="ctr"/>
                </a:tc>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lang="ja-JP" altLang="en-US" sz="1000" dirty="0">
                          <a:solidFill>
                            <a:srgbClr val="FF0000"/>
                          </a:solidFill>
                          <a:latin typeface="MS UI Gothic" panose="020B0600070205080204" pitchFamily="50" charset="-128"/>
                          <a:ea typeface="MS UI Gothic" panose="020B0600070205080204" pitchFamily="50" charset="-128"/>
                        </a:rPr>
                        <a:t>○○</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同期ツール</a:t>
                      </a:r>
                    </a:p>
                  </a:txBody>
                  <a:tcPr anchor="ctr"/>
                </a:tc>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外付け</a:t>
                      </a:r>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HDD</a:t>
                      </a:r>
                      <a:endParaRPr kumimoji="1" lang="ja-JP" altLang="en-US" sz="1000" b="0" kern="1200" dirty="0">
                        <a:solidFill>
                          <a:srgbClr val="FF0000"/>
                        </a:solidFill>
                        <a:latin typeface="MS UI Gothic" panose="020B0600070205080204" pitchFamily="50" charset="-128"/>
                        <a:ea typeface="MS UI Gothic" panose="020B0600070205080204" pitchFamily="50" charset="-128"/>
                        <a:cs typeface="+mn-cs"/>
                      </a:endParaRPr>
                    </a:p>
                  </a:txBody>
                  <a:tcPr anchor="ctr"/>
                </a:tc>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毎日</a:t>
                      </a:r>
                    </a:p>
                  </a:txBody>
                  <a:tcPr anchor="ctr"/>
                </a:tc>
                <a:extLst>
                  <a:ext uri="{0D108BD9-81ED-4DB2-BD59-A6C34878D82A}">
                    <a16:rowId xmlns:a16="http://schemas.microsoft.com/office/drawing/2014/main" val="10002"/>
                  </a:ext>
                </a:extLst>
              </a:tr>
            </a:tbl>
          </a:graphicData>
        </a:graphic>
      </p:graphicFrame>
      <p:sp>
        <p:nvSpPr>
          <p:cNvPr id="20" name="Text Box 58"/>
          <p:cNvSpPr txBox="1">
            <a:spLocks noChangeArrowheads="1"/>
          </p:cNvSpPr>
          <p:nvPr/>
        </p:nvSpPr>
        <p:spPr bwMode="auto">
          <a:xfrm>
            <a:off x="2037" y="5147505"/>
            <a:ext cx="5328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spcBef>
                <a:spcPct val="0"/>
              </a:spcBef>
              <a:spcAft>
                <a:spcPct val="0"/>
              </a:spcAft>
              <a:buClr>
                <a:srgbClr val="C00000"/>
              </a:buClr>
              <a:buFont typeface="Wingdings" panose="05000000000000000000" pitchFamily="2" charset="2"/>
              <a:buChar char="l"/>
            </a:pPr>
            <a:r>
              <a:rPr lang="ja-JP" altLang="en-US" b="0" dirty="0">
                <a:latin typeface="Tahoma" panose="020B0604030504040204" pitchFamily="34" charset="0"/>
                <a:ea typeface="MS UI Gothic" panose="020B0600070205080204" pitchFamily="50" charset="-128"/>
              </a:rPr>
              <a:t>重要なデータは以下に指定した</a:t>
            </a:r>
            <a:r>
              <a:rPr lang="ja-JP" altLang="en-US" b="0" dirty="0">
                <a:solidFill>
                  <a:srgbClr val="FF0000"/>
                </a:solidFill>
                <a:latin typeface="Tahoma" panose="020B0604030504040204" pitchFamily="34" charset="0"/>
                <a:ea typeface="MS UI Gothic" panose="020B0600070205080204" pitchFamily="50" charset="-128"/>
              </a:rPr>
              <a:t>サーバー</a:t>
            </a:r>
            <a:r>
              <a:rPr lang="ja-JP" altLang="en-US" b="0" dirty="0">
                <a:latin typeface="Tahoma" panose="020B0604030504040204" pitchFamily="34" charset="0"/>
                <a:ea typeface="MS UI Gothic" panose="020B0600070205080204" pitchFamily="50" charset="-128"/>
              </a:rPr>
              <a:t>に保存する。</a:t>
            </a:r>
            <a:endParaRPr lang="en-US" altLang="ja-JP" b="0" dirty="0">
              <a:latin typeface="Tahoma" panose="020B0604030504040204" pitchFamily="34" charset="0"/>
              <a:ea typeface="MS UI Gothic" panose="020B0600070205080204" pitchFamily="50" charset="-128"/>
            </a:endParaRPr>
          </a:p>
          <a:p>
            <a:pPr eaLnBrk="1" hangingPunct="1">
              <a:buClr>
                <a:srgbClr val="C00000"/>
              </a:buClr>
              <a:buFont typeface="Wingdings" panose="05000000000000000000" pitchFamily="2" charset="2"/>
              <a:buChar char="l"/>
              <a:tabLst>
                <a:tab pos="85725" algn="l"/>
              </a:tabLst>
            </a:pPr>
            <a:r>
              <a:rPr lang="ja-JP" altLang="en-US" b="0" dirty="0">
                <a:solidFill>
                  <a:srgbClr val="FF0000"/>
                </a:solidFill>
                <a:latin typeface="MS UI Gothic" panose="020B0600070205080204" pitchFamily="50" charset="-128"/>
                <a:ea typeface="MS UI Gothic" panose="020B0600070205080204" pitchFamily="50" charset="-128"/>
              </a:rPr>
              <a:t>重要なデータを保存したサーバーの</a:t>
            </a:r>
            <a:r>
              <a:rPr lang="ja-JP" altLang="en-US" b="0" dirty="0">
                <a:latin typeface="MS UI Gothic" panose="020B0600070205080204" pitchFamily="50" charset="-128"/>
                <a:ea typeface="MS UI Gothic" panose="020B0600070205080204" pitchFamily="50" charset="-128"/>
              </a:rPr>
              <a:t>バックアップは、</a:t>
            </a:r>
            <a:r>
              <a:rPr lang="ja-JP" altLang="en-US" b="0" dirty="0">
                <a:solidFill>
                  <a:srgbClr val="FF0000"/>
                </a:solidFill>
                <a:latin typeface="MS UI Gothic" panose="020B0600070205080204" pitchFamily="50" charset="-128"/>
                <a:ea typeface="MS UI Gothic" panose="020B0600070205080204" pitchFamily="50" charset="-128"/>
              </a:rPr>
              <a:t>総務部システム担当</a:t>
            </a:r>
            <a:r>
              <a:rPr lang="ja-JP" altLang="en-US" b="0" dirty="0">
                <a:latin typeface="MS UI Gothic" panose="020B0600070205080204" pitchFamily="50" charset="-128"/>
                <a:ea typeface="MS UI Gothic" panose="020B0600070205080204" pitchFamily="50" charset="-128"/>
              </a:rPr>
              <a:t>が以下の要</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件に従い取得する。</a:t>
            </a:r>
          </a:p>
        </p:txBody>
      </p:sp>
      <p:sp>
        <p:nvSpPr>
          <p:cNvPr id="21" name="テキスト ボックス 20"/>
          <p:cNvSpPr txBox="1"/>
          <p:nvPr/>
        </p:nvSpPr>
        <p:spPr>
          <a:xfrm>
            <a:off x="2122826" y="660108"/>
            <a:ext cx="1217000"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１０</a:t>
            </a:r>
            <a:endParaRPr kumimoji="1" lang="ja-JP" altLang="en-US" sz="1050" dirty="0">
              <a:solidFill>
                <a:srgbClr val="FF0000"/>
              </a:solidFill>
            </a:endParaRPr>
          </a:p>
        </p:txBody>
      </p:sp>
      <p:sp>
        <p:nvSpPr>
          <p:cNvPr id="22" name="テキスト ボックス 21"/>
          <p:cNvSpPr txBox="1"/>
          <p:nvPr/>
        </p:nvSpPr>
        <p:spPr>
          <a:xfrm>
            <a:off x="2122826" y="4750636"/>
            <a:ext cx="1217000"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１１</a:t>
            </a:r>
            <a:endParaRPr kumimoji="1" lang="ja-JP" altLang="en-US" sz="1050" dirty="0">
              <a:solidFill>
                <a:srgbClr val="FF0000"/>
              </a:solidFill>
            </a:endParaRPr>
          </a:p>
        </p:txBody>
      </p:sp>
      <p:sp>
        <p:nvSpPr>
          <p:cNvPr id="23" name="スライド番号プレースホルダー 5">
            <a:extLst>
              <a:ext uri="{FF2B5EF4-FFF2-40B4-BE49-F238E27FC236}">
                <a16:creationId xmlns:a16="http://schemas.microsoft.com/office/drawing/2014/main" id="{663C2490-DCF0-4D90-8EDA-64544C545D07}"/>
              </a:ext>
            </a:extLst>
          </p:cNvPr>
          <p:cNvSpPr>
            <a:spLocks noGrp="1"/>
          </p:cNvSpPr>
          <p:nvPr>
            <p:ph type="sldNum" sz="quarter" idx="12"/>
          </p:nvPr>
        </p:nvSpPr>
        <p:spPr>
          <a:xfrm>
            <a:off x="4680000" y="7200000"/>
            <a:ext cx="612000" cy="360000"/>
          </a:xfrm>
        </p:spPr>
        <p:txBody>
          <a:bodyPr/>
          <a:lstStyle/>
          <a:p>
            <a:pPr algn="ctr"/>
            <a:r>
              <a:rPr kumimoji="1" lang="en-US" altLang="ja-JP" dirty="0"/>
              <a:t>&lt; </a:t>
            </a:r>
            <a:fld id="{BA1AACC8-012D-40C1-84DE-4014AE42646F}" type="slidenum">
              <a:rPr kumimoji="1" lang="ja-JP" altLang="en-US" smtClean="0"/>
              <a:pPr algn="ctr"/>
              <a:t>5</a:t>
            </a:fld>
            <a:r>
              <a:rPr kumimoji="1" lang="ja-JP" altLang="en-US" dirty="0"/>
              <a:t> </a:t>
            </a:r>
            <a:r>
              <a:rPr kumimoji="1" lang="en-US" altLang="ja-JP" dirty="0"/>
              <a:t>&gt;</a:t>
            </a:r>
            <a:endParaRPr kumimoji="1" lang="ja-JP" altLang="en-US" dirty="0"/>
          </a:p>
        </p:txBody>
      </p:sp>
    </p:spTree>
    <p:extLst>
      <p:ext uri="{BB962C8B-B14F-4D97-AF65-F5344CB8AC3E}">
        <p14:creationId xmlns:p14="http://schemas.microsoft.com/office/powerpoint/2010/main" val="1547924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p:cNvSpPr/>
          <p:nvPr/>
        </p:nvSpPr>
        <p:spPr>
          <a:xfrm>
            <a:off x="2036" y="168"/>
            <a:ext cx="5328000" cy="540000"/>
          </a:xfrm>
          <a:prstGeom prst="rect">
            <a:avLst/>
          </a:pr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tIns="27473" bIns="27473" rtlCol="0" anchor="ctr"/>
          <a:lstStyle/>
          <a:p>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２</a:t>
            </a:r>
            <a:r>
              <a:rPr lang="en-US" altLang="ja-JP"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a:t>
            </a:r>
            <a:r>
              <a:rPr lang="ja-JP" altLang="en-US"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４</a:t>
            </a:r>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 仕事中のルール</a:t>
            </a:r>
            <a:endParaRPr lang="ja-JP" altLang="en-US" sz="2800" dirty="0">
              <a:effectLst>
                <a:outerShdw blurRad="38100" dist="38100" dir="2700000" algn="tl">
                  <a:srgbClr val="000000">
                    <a:alpha val="43137"/>
                  </a:srgbClr>
                </a:outerShdw>
              </a:effectLst>
              <a:latin typeface="Arial" pitchFamily="34" charset="0"/>
              <a:ea typeface="HGP創英角ｺﾞｼｯｸUB" panose="020B0900000000000000" pitchFamily="50" charset="-128"/>
            </a:endParaRPr>
          </a:p>
        </p:txBody>
      </p:sp>
      <p:grpSp>
        <p:nvGrpSpPr>
          <p:cNvPr id="4" name="グループ化 3"/>
          <p:cNvGrpSpPr/>
          <p:nvPr/>
        </p:nvGrpSpPr>
        <p:grpSpPr>
          <a:xfrm>
            <a:off x="86636" y="611285"/>
            <a:ext cx="3600000" cy="376754"/>
            <a:chOff x="533398" y="1077911"/>
            <a:chExt cx="4717345" cy="493689"/>
          </a:xfrm>
        </p:grpSpPr>
        <p:sp>
          <p:nvSpPr>
            <p:cNvPr id="5"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6"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7" name="テキスト ボックス 6"/>
            <p:cNvSpPr txBox="1"/>
            <p:nvPr/>
          </p:nvSpPr>
          <p:spPr>
            <a:xfrm>
              <a:off x="533398" y="1081419"/>
              <a:ext cx="4717345" cy="490181"/>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クリアデスク・クリアスクリーン</a:t>
              </a:r>
            </a:p>
          </p:txBody>
        </p:sp>
      </p:grpSp>
      <p:sp>
        <p:nvSpPr>
          <p:cNvPr id="8" name="Text Box 58"/>
          <p:cNvSpPr txBox="1">
            <a:spLocks noChangeArrowheads="1"/>
          </p:cNvSpPr>
          <p:nvPr/>
        </p:nvSpPr>
        <p:spPr bwMode="auto">
          <a:xfrm>
            <a:off x="0" y="1011521"/>
            <a:ext cx="5328000" cy="1892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buClr>
                <a:srgbClr val="C00000"/>
              </a:buClr>
              <a:buFont typeface="Wingdings" panose="05000000000000000000" pitchFamily="2" charset="2"/>
              <a:buChar char="l"/>
              <a:tabLst>
                <a:tab pos="85725" algn="l"/>
              </a:tabLst>
            </a:pPr>
            <a:r>
              <a:rPr lang="ja-JP" altLang="en-US" b="0" dirty="0">
                <a:solidFill>
                  <a:srgbClr val="FF0000"/>
                </a:solidFill>
                <a:latin typeface="MS UI Gothic" panose="020B0600070205080204" pitchFamily="50" charset="-128"/>
                <a:ea typeface="MS UI Gothic" panose="020B0600070205080204" pitchFamily="50" charset="-128"/>
              </a:rPr>
              <a:t> 重要書類、スマートフォン、携帯電話、重要な情報を保存した</a:t>
            </a:r>
            <a:r>
              <a:rPr lang="en-US" altLang="ja-JP" b="0" dirty="0">
                <a:solidFill>
                  <a:srgbClr val="FF0000"/>
                </a:solidFill>
                <a:latin typeface="MS UI Gothic" panose="020B0600070205080204" pitchFamily="50" charset="-128"/>
                <a:ea typeface="MS UI Gothic" panose="020B0600070205080204" pitchFamily="50" charset="-128"/>
              </a:rPr>
              <a:t>USB</a:t>
            </a:r>
            <a:r>
              <a:rPr lang="ja-JP" altLang="en-US" b="0" dirty="0">
                <a:solidFill>
                  <a:srgbClr val="FF0000"/>
                </a:solidFill>
                <a:latin typeface="MS UI Gothic" panose="020B0600070205080204" pitchFamily="50" charset="-128"/>
                <a:ea typeface="MS UI Gothic" panose="020B0600070205080204" pitchFamily="50" charset="-128"/>
              </a:rPr>
              <a:t>メモリ、小型ハー</a:t>
            </a: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a:solidFill>
                  <a:srgbClr val="FF0000"/>
                </a:solidFill>
                <a:latin typeface="MS UI Gothic" panose="020B0600070205080204" pitchFamily="50" charset="-128"/>
                <a:ea typeface="MS UI Gothic" panose="020B0600070205080204" pitchFamily="50" charset="-128"/>
              </a:rPr>
              <a:t>ドディスク、</a:t>
            </a:r>
            <a:r>
              <a:rPr lang="en-US" altLang="ja-JP" b="0" dirty="0">
                <a:solidFill>
                  <a:srgbClr val="FF0000"/>
                </a:solidFill>
                <a:latin typeface="MS UI Gothic" panose="020B0600070205080204" pitchFamily="50" charset="-128"/>
                <a:ea typeface="MS UI Gothic" panose="020B0600070205080204" pitchFamily="50" charset="-128"/>
              </a:rPr>
              <a:t>CD</a:t>
            </a:r>
            <a:r>
              <a:rPr lang="ja-JP" altLang="en-US" b="0" dirty="0">
                <a:solidFill>
                  <a:srgbClr val="FF0000"/>
                </a:solidFill>
                <a:latin typeface="MS UI Gothic" panose="020B0600070205080204" pitchFamily="50" charset="-128"/>
                <a:ea typeface="MS UI Gothic" panose="020B0600070205080204" pitchFamily="50" charset="-128"/>
              </a:rPr>
              <a:t>等の電子媒体など</a:t>
            </a:r>
            <a:r>
              <a:rPr lang="ja-JP" altLang="en-US" b="0" dirty="0">
                <a:latin typeface="MS UI Gothic" panose="020B0600070205080204" pitchFamily="50" charset="-128"/>
                <a:ea typeface="MS UI Gothic" panose="020B0600070205080204" pitchFamily="50" charset="-128"/>
              </a:rPr>
              <a:t>を業務利用時以外は机上に放置せず、クリアデス</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クを徹底する。</a:t>
            </a:r>
            <a:endParaRPr lang="en-US" altLang="ja-JP" b="0" dirty="0">
              <a:latin typeface="MS UI Gothic" panose="020B0600070205080204" pitchFamily="50" charset="-128"/>
              <a:ea typeface="MS UI Gothic" panose="020B0600070205080204" pitchFamily="50" charset="-128"/>
            </a:endParaRPr>
          </a:p>
          <a:p>
            <a:pPr eaLnBrk="1" hangingPunct="1">
              <a:buClr>
                <a:srgbClr val="C00000"/>
              </a:buClr>
              <a:buFont typeface="Wingdings" panose="05000000000000000000" pitchFamily="2" charset="2"/>
              <a:buChar char="l"/>
              <a:tabLst>
                <a:tab pos="85725" algn="l"/>
              </a:tabLst>
            </a:pPr>
            <a:r>
              <a:rPr lang="ja-JP" altLang="en-US" b="0" dirty="0">
                <a:latin typeface="MS UI Gothic" panose="020B0600070205080204" pitchFamily="50" charset="-128"/>
                <a:ea typeface="MS UI Gothic" panose="020B0600070205080204" pitchFamily="50" charset="-128"/>
              </a:rPr>
              <a:t> 離席時には以下のいずれかによりパソコンの画面をロックし、クリアスクリーンを</a:t>
            </a:r>
            <a:r>
              <a:rPr lang="ja-JP" altLang="en-US" b="0" dirty="0" err="1">
                <a:latin typeface="MS UI Gothic" panose="020B0600070205080204" pitchFamily="50" charset="-128"/>
                <a:ea typeface="MS UI Gothic" panose="020B0600070205080204" pitchFamily="50" charset="-128"/>
              </a:rPr>
              <a:t>徹底す</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る。</a:t>
            </a:r>
            <a:endParaRPr lang="en-US" altLang="ja-JP"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スクリーンセーバー起動時間を</a:t>
            </a:r>
            <a:r>
              <a:rPr lang="en-US" altLang="ja-JP" sz="1100" b="0" dirty="0">
                <a:solidFill>
                  <a:srgbClr val="FF0000"/>
                </a:solidFill>
                <a:latin typeface="MS UI Gothic" panose="020B0600070205080204" pitchFamily="50" charset="-128"/>
                <a:ea typeface="MS UI Gothic" panose="020B0600070205080204" pitchFamily="50" charset="-128"/>
              </a:rPr>
              <a:t>5</a:t>
            </a:r>
            <a:r>
              <a:rPr lang="ja-JP" altLang="en-US" sz="1100" b="0" dirty="0">
                <a:solidFill>
                  <a:srgbClr val="FF0000"/>
                </a:solidFill>
                <a:latin typeface="MS UI Gothic" panose="020B0600070205080204" pitchFamily="50" charset="-128"/>
                <a:ea typeface="MS UI Gothic" panose="020B0600070205080204" pitchFamily="50" charset="-128"/>
              </a:rPr>
              <a:t>分以内</a:t>
            </a:r>
            <a:r>
              <a:rPr lang="ja-JP" altLang="en-US" sz="1100" b="0" dirty="0">
                <a:latin typeface="MS UI Gothic" panose="020B0600070205080204" pitchFamily="50" charset="-128"/>
                <a:ea typeface="MS UI Gothic" panose="020B0600070205080204" pitchFamily="50" charset="-128"/>
              </a:rPr>
              <a:t>に設定し、パスワードを設定する。</a:t>
            </a:r>
            <a:endParaRPr lang="en-US" altLang="ja-JP" sz="1100"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スリープ起動時間を</a:t>
            </a:r>
            <a:r>
              <a:rPr lang="en-US" altLang="ja-JP" sz="1100" b="0" dirty="0">
                <a:solidFill>
                  <a:srgbClr val="FF0000"/>
                </a:solidFill>
                <a:latin typeface="MS UI Gothic" panose="020B0600070205080204" pitchFamily="50" charset="-128"/>
                <a:ea typeface="MS UI Gothic" panose="020B0600070205080204" pitchFamily="50" charset="-128"/>
              </a:rPr>
              <a:t>5</a:t>
            </a:r>
            <a:r>
              <a:rPr lang="ja-JP" altLang="en-US" sz="1100" b="0" dirty="0">
                <a:solidFill>
                  <a:srgbClr val="FF0000"/>
                </a:solidFill>
                <a:latin typeface="MS UI Gothic" panose="020B0600070205080204" pitchFamily="50" charset="-128"/>
                <a:ea typeface="MS UI Gothic" panose="020B0600070205080204" pitchFamily="50" charset="-128"/>
              </a:rPr>
              <a:t>分以内</a:t>
            </a:r>
            <a:r>
              <a:rPr lang="ja-JP" altLang="en-US" sz="1100" b="0" dirty="0">
                <a:latin typeface="MS UI Gothic" panose="020B0600070205080204" pitchFamily="50" charset="-128"/>
                <a:ea typeface="MS UI Gothic" panose="020B0600070205080204" pitchFamily="50" charset="-128"/>
              </a:rPr>
              <a:t>に設定し、解除時のパスワード保護を設定する。</a:t>
            </a: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a:t>
            </a:r>
            <a:r>
              <a:rPr lang="en-US" altLang="ja-JP" sz="1100" b="0" dirty="0">
                <a:latin typeface="MS UI Gothic" panose="020B0600070205080204" pitchFamily="50" charset="-128"/>
                <a:ea typeface="MS UI Gothic" panose="020B0600070205080204" pitchFamily="50" charset="-128"/>
              </a:rPr>
              <a:t>Windows</a:t>
            </a:r>
            <a:r>
              <a:rPr lang="ja-JP" altLang="en-US" sz="1100" b="0" dirty="0">
                <a:latin typeface="MS UI Gothic" panose="020B0600070205080204" pitchFamily="50" charset="-128"/>
                <a:ea typeface="MS UI Gothic" panose="020B0600070205080204" pitchFamily="50" charset="-128"/>
              </a:rPr>
              <a:t>］＋［</a:t>
            </a:r>
            <a:r>
              <a:rPr lang="en-US" altLang="ja-JP" sz="1100" b="0" dirty="0">
                <a:latin typeface="MS UI Gothic" panose="020B0600070205080204" pitchFamily="50" charset="-128"/>
                <a:ea typeface="MS UI Gothic" panose="020B0600070205080204" pitchFamily="50" charset="-128"/>
              </a:rPr>
              <a:t>L</a:t>
            </a:r>
            <a:r>
              <a:rPr lang="ja-JP" altLang="en-US" sz="1100" b="0" dirty="0">
                <a:latin typeface="MS UI Gothic" panose="020B0600070205080204" pitchFamily="50" charset="-128"/>
                <a:ea typeface="MS UI Gothic" panose="020B0600070205080204" pitchFamily="50" charset="-128"/>
              </a:rPr>
              <a:t>］キーを押してコンピュータをロックする。</a:t>
            </a:r>
            <a:endParaRPr lang="en-US" altLang="ja-JP" sz="1100" b="0" dirty="0">
              <a:solidFill>
                <a:srgbClr val="FF0000"/>
              </a:solidFill>
              <a:latin typeface="MS UI Gothic" panose="020B0600070205080204" pitchFamily="50" charset="-128"/>
              <a:ea typeface="MS UI Gothic" panose="020B0600070205080204" pitchFamily="50" charset="-128"/>
            </a:endParaRPr>
          </a:p>
          <a:p>
            <a:pPr indent="12700" eaLnBrk="1" hangingPunct="1">
              <a:buClr>
                <a:srgbClr val="C00000"/>
              </a:buClr>
              <a:buFont typeface="Wingdings" panose="05000000000000000000" pitchFamily="2" charset="2"/>
              <a:buChar char="l"/>
              <a:tabLst>
                <a:tab pos="85725" algn="l"/>
              </a:tabLst>
            </a:pPr>
            <a:r>
              <a:rPr lang="ja-JP" altLang="en-US" b="0" dirty="0">
                <a:latin typeface="MS UI Gothic" panose="020B0600070205080204" pitchFamily="50" charset="-128"/>
                <a:ea typeface="MS UI Gothic" panose="020B0600070205080204" pitchFamily="50" charset="-128"/>
              </a:rPr>
              <a:t> 退社時、未使用時には</a:t>
            </a:r>
            <a:r>
              <a:rPr lang="ja-JP" altLang="en-US" b="0" dirty="0">
                <a:solidFill>
                  <a:srgbClr val="FF0000"/>
                </a:solidFill>
                <a:latin typeface="MS UI Gothic" panose="020B0600070205080204" pitchFamily="50" charset="-128"/>
                <a:ea typeface="MS UI Gothic" panose="020B0600070205080204" pitchFamily="50" charset="-128"/>
              </a:rPr>
              <a:t>ノートパソコン、</a:t>
            </a:r>
            <a:r>
              <a:rPr lang="en-US" altLang="ja-JP" b="0" dirty="0">
                <a:solidFill>
                  <a:srgbClr val="FF0000"/>
                </a:solidFill>
                <a:latin typeface="MS UI Gothic" panose="020B0600070205080204" pitchFamily="50" charset="-128"/>
                <a:ea typeface="MS UI Gothic" panose="020B0600070205080204" pitchFamily="50" charset="-128"/>
              </a:rPr>
              <a:t>USB</a:t>
            </a:r>
            <a:r>
              <a:rPr lang="ja-JP" altLang="en-US" b="0" dirty="0">
                <a:solidFill>
                  <a:srgbClr val="FF0000"/>
                </a:solidFill>
                <a:latin typeface="MS UI Gothic" panose="020B0600070205080204" pitchFamily="50" charset="-128"/>
                <a:ea typeface="MS UI Gothic" panose="020B0600070205080204" pitchFamily="50" charset="-128"/>
              </a:rPr>
              <a:t>メモリ、小型ハードディスク、</a:t>
            </a:r>
            <a:r>
              <a:rPr lang="en-US" altLang="ja-JP" b="0" dirty="0">
                <a:solidFill>
                  <a:srgbClr val="FF0000"/>
                </a:solidFill>
                <a:latin typeface="MS UI Gothic" panose="020B0600070205080204" pitchFamily="50" charset="-128"/>
                <a:ea typeface="MS UI Gothic" panose="020B0600070205080204" pitchFamily="50" charset="-128"/>
              </a:rPr>
              <a:t>CD</a:t>
            </a:r>
            <a:r>
              <a:rPr lang="ja-JP" altLang="en-US" b="0" dirty="0">
                <a:solidFill>
                  <a:srgbClr val="FF0000"/>
                </a:solidFill>
                <a:latin typeface="MS UI Gothic" panose="020B0600070205080204" pitchFamily="50" charset="-128"/>
                <a:ea typeface="MS UI Gothic" panose="020B0600070205080204" pitchFamily="50" charset="-128"/>
              </a:rPr>
              <a:t>等の電</a:t>
            </a: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a:solidFill>
                  <a:srgbClr val="FF0000"/>
                </a:solidFill>
                <a:latin typeface="MS UI Gothic" panose="020B0600070205080204" pitchFamily="50" charset="-128"/>
                <a:ea typeface="MS UI Gothic" panose="020B0600070205080204" pitchFamily="50" charset="-128"/>
              </a:rPr>
              <a:t>子媒体及び重要書類</a:t>
            </a:r>
            <a:r>
              <a:rPr lang="ja-JP" altLang="en-US" b="0" dirty="0">
                <a:latin typeface="MS UI Gothic" panose="020B0600070205080204" pitchFamily="50" charset="-128"/>
                <a:ea typeface="MS UI Gothic" panose="020B0600070205080204" pitchFamily="50" charset="-128"/>
              </a:rPr>
              <a:t>を</a:t>
            </a:r>
            <a:r>
              <a:rPr lang="ja-JP" altLang="en-US" b="0" dirty="0">
                <a:solidFill>
                  <a:srgbClr val="FF0000"/>
                </a:solidFill>
                <a:latin typeface="MS UI Gothic" panose="020B0600070205080204" pitchFamily="50" charset="-128"/>
                <a:ea typeface="MS UI Gothic" panose="020B0600070205080204" pitchFamily="50" charset="-128"/>
              </a:rPr>
              <a:t>机の引き出し</a:t>
            </a:r>
            <a:r>
              <a:rPr lang="ja-JP" altLang="en-US" b="0" dirty="0">
                <a:latin typeface="MS UI Gothic" panose="020B0600070205080204" pitchFamily="50" charset="-128"/>
                <a:ea typeface="MS UI Gothic" panose="020B0600070205080204" pitchFamily="50" charset="-128"/>
              </a:rPr>
              <a:t>に保管し、施錠する。</a:t>
            </a:r>
            <a:endParaRPr lang="en-US" altLang="ja-JP" b="0" dirty="0">
              <a:latin typeface="MS UI Gothic" panose="020B0600070205080204" pitchFamily="50" charset="-128"/>
              <a:ea typeface="MS UI Gothic" panose="020B0600070205080204" pitchFamily="50" charset="-128"/>
            </a:endParaRPr>
          </a:p>
        </p:txBody>
      </p:sp>
      <p:grpSp>
        <p:nvGrpSpPr>
          <p:cNvPr id="12" name="グループ化 11"/>
          <p:cNvGrpSpPr/>
          <p:nvPr/>
        </p:nvGrpSpPr>
        <p:grpSpPr>
          <a:xfrm>
            <a:off x="94660" y="2989236"/>
            <a:ext cx="3600000" cy="376754"/>
            <a:chOff x="533398" y="1077911"/>
            <a:chExt cx="4717345" cy="493689"/>
          </a:xfrm>
        </p:grpSpPr>
        <p:sp>
          <p:nvSpPr>
            <p:cNvPr id="13"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4"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5" name="テキスト ボックス 14"/>
            <p:cNvSpPr txBox="1"/>
            <p:nvPr/>
          </p:nvSpPr>
          <p:spPr>
            <a:xfrm>
              <a:off x="533398" y="1081419"/>
              <a:ext cx="4717345" cy="490181"/>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重要情報の持ち出し</a:t>
              </a:r>
            </a:p>
          </p:txBody>
        </p:sp>
      </p:grpSp>
      <p:sp>
        <p:nvSpPr>
          <p:cNvPr id="16" name="Text Box 58"/>
          <p:cNvSpPr txBox="1">
            <a:spLocks noChangeArrowheads="1"/>
          </p:cNvSpPr>
          <p:nvPr/>
        </p:nvSpPr>
        <p:spPr bwMode="auto">
          <a:xfrm>
            <a:off x="8024" y="3389472"/>
            <a:ext cx="5328000" cy="216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buClr>
                <a:srgbClr val="C00000"/>
              </a:buClr>
              <a:buFont typeface="Wingdings" panose="05000000000000000000" pitchFamily="2" charset="2"/>
              <a:buChar char="l"/>
              <a:tabLst>
                <a:tab pos="85725" algn="l"/>
              </a:tabLst>
            </a:pPr>
            <a:r>
              <a:rPr lang="ja-JP" altLang="en-US" b="0" dirty="0">
                <a:solidFill>
                  <a:srgbClr val="FF0000"/>
                </a:solidFill>
                <a:latin typeface="MS UI Gothic" panose="020B0600070205080204" pitchFamily="50" charset="-128"/>
                <a:ea typeface="MS UI Gothic" panose="020B0600070205080204" pitchFamily="50" charset="-128"/>
              </a:rPr>
              <a:t> ノートパソコン、タブレット端末、重要な情報を保存した</a:t>
            </a:r>
            <a:r>
              <a:rPr lang="en-US" altLang="ja-JP" b="0" dirty="0">
                <a:solidFill>
                  <a:srgbClr val="FF0000"/>
                </a:solidFill>
                <a:latin typeface="MS UI Gothic" panose="020B0600070205080204" pitchFamily="50" charset="-128"/>
                <a:ea typeface="MS UI Gothic" panose="020B0600070205080204" pitchFamily="50" charset="-128"/>
              </a:rPr>
              <a:t>USB</a:t>
            </a:r>
            <a:r>
              <a:rPr lang="ja-JP" altLang="en-US" b="0" dirty="0">
                <a:solidFill>
                  <a:srgbClr val="FF0000"/>
                </a:solidFill>
                <a:latin typeface="MS UI Gothic" panose="020B0600070205080204" pitchFamily="50" charset="-128"/>
                <a:ea typeface="MS UI Gothic" panose="020B0600070205080204" pitchFamily="50" charset="-128"/>
              </a:rPr>
              <a:t>メモリ、小型ハードディス</a:t>
            </a: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a:solidFill>
                  <a:srgbClr val="FF0000"/>
                </a:solidFill>
                <a:latin typeface="MS UI Gothic" panose="020B0600070205080204" pitchFamily="50" charset="-128"/>
                <a:ea typeface="MS UI Gothic" panose="020B0600070205080204" pitchFamily="50" charset="-128"/>
              </a:rPr>
              <a:t>ク、</a:t>
            </a:r>
            <a:r>
              <a:rPr lang="en-US" altLang="ja-JP" b="0" dirty="0">
                <a:solidFill>
                  <a:srgbClr val="FF0000"/>
                </a:solidFill>
                <a:latin typeface="MS UI Gothic" panose="020B0600070205080204" pitchFamily="50" charset="-128"/>
                <a:ea typeface="MS UI Gothic" panose="020B0600070205080204" pitchFamily="50" charset="-128"/>
              </a:rPr>
              <a:t>CD</a:t>
            </a:r>
            <a:r>
              <a:rPr lang="ja-JP" altLang="en-US" b="0" dirty="0">
                <a:solidFill>
                  <a:srgbClr val="FF0000"/>
                </a:solidFill>
                <a:latin typeface="MS UI Gothic" panose="020B0600070205080204" pitchFamily="50" charset="-128"/>
                <a:ea typeface="MS UI Gothic" panose="020B0600070205080204" pitchFamily="50" charset="-128"/>
              </a:rPr>
              <a:t>等の電子媒体及び重要書類</a:t>
            </a:r>
            <a:r>
              <a:rPr lang="ja-JP" altLang="en-US" b="0" dirty="0">
                <a:latin typeface="MS UI Gothic" panose="020B0600070205080204" pitchFamily="50" charset="-128"/>
                <a:ea typeface="MS UI Gothic" panose="020B0600070205080204" pitchFamily="50" charset="-128"/>
              </a:rPr>
              <a:t>を社外に持ち出すときには以下を徹底する。</a:t>
            </a:r>
            <a:endParaRPr lang="en-US" altLang="ja-JP"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ノートパソコンまたはタブレット端末に保存するデータは必要最小限にする。</a:t>
            </a:r>
            <a:endParaRPr lang="en-US" altLang="ja-JP" sz="1100"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電子媒体は</a:t>
            </a:r>
            <a:r>
              <a:rPr lang="ja-JP" altLang="en-US" sz="1100" b="0" dirty="0">
                <a:solidFill>
                  <a:srgbClr val="FF0000"/>
                </a:solidFill>
                <a:latin typeface="MS UI Gothic" panose="020B0600070205080204" pitchFamily="50" charset="-128"/>
                <a:ea typeface="MS UI Gothic" panose="020B0600070205080204" pitchFamily="50" charset="-128"/>
              </a:rPr>
              <a:t>ケースに入れ、</a:t>
            </a:r>
            <a:r>
              <a:rPr lang="en-US" altLang="ja-JP" sz="1100" b="0" dirty="0">
                <a:solidFill>
                  <a:srgbClr val="FF0000"/>
                </a:solidFill>
                <a:latin typeface="MS UI Gothic" panose="020B0600070205080204" pitchFamily="50" charset="-128"/>
                <a:ea typeface="MS UI Gothic" panose="020B0600070205080204" pitchFamily="50" charset="-128"/>
              </a:rPr>
              <a:t>USB</a:t>
            </a:r>
            <a:r>
              <a:rPr lang="ja-JP" altLang="en-US" sz="1100" b="0" dirty="0">
                <a:solidFill>
                  <a:srgbClr val="FF0000"/>
                </a:solidFill>
                <a:latin typeface="MS UI Gothic" panose="020B0600070205080204" pitchFamily="50" charset="-128"/>
                <a:ea typeface="MS UI Gothic" panose="020B0600070205080204" pitchFamily="50" charset="-128"/>
              </a:rPr>
              <a:t>メモリはタグ、ストラップ、鈴などを付け紛失を防止する。</a:t>
            </a: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書類は</a:t>
            </a:r>
            <a:r>
              <a:rPr lang="ja-JP" altLang="en-US" sz="1100" b="0" dirty="0">
                <a:solidFill>
                  <a:srgbClr val="FF0000"/>
                </a:solidFill>
                <a:latin typeface="MS UI Gothic" panose="020B0600070205080204" pitchFamily="50" charset="-128"/>
                <a:ea typeface="MS UI Gothic" panose="020B0600070205080204" pitchFamily="50" charset="-128"/>
              </a:rPr>
              <a:t>ひも付き封筒</a:t>
            </a:r>
            <a:r>
              <a:rPr lang="ja-JP" altLang="en-US" sz="1100" b="0" dirty="0">
                <a:latin typeface="MS UI Gothic" panose="020B0600070205080204" pitchFamily="50" charset="-128"/>
                <a:ea typeface="MS UI Gothic" panose="020B0600070205080204" pitchFamily="50" charset="-128"/>
              </a:rPr>
              <a:t>に入れる。</a:t>
            </a:r>
            <a:endParaRPr lang="en-US" altLang="ja-JP" sz="1100"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ノートパソコンは</a:t>
            </a:r>
            <a:r>
              <a:rPr lang="en-US" altLang="ja-JP" sz="1100" b="0" dirty="0">
                <a:solidFill>
                  <a:srgbClr val="FF0000"/>
                </a:solidFill>
                <a:latin typeface="MS UI Gothic" panose="020B0600070205080204" pitchFamily="50" charset="-128"/>
                <a:ea typeface="MS UI Gothic" panose="020B0600070205080204" pitchFamily="50" charset="-128"/>
              </a:rPr>
              <a:t>BIOS</a:t>
            </a:r>
            <a:r>
              <a:rPr lang="ja-JP" altLang="en-US" sz="1100" b="0" dirty="0">
                <a:solidFill>
                  <a:srgbClr val="FF0000"/>
                </a:solidFill>
                <a:latin typeface="MS UI Gothic" panose="020B0600070205080204" pitchFamily="50" charset="-128"/>
                <a:ea typeface="MS UI Gothic" panose="020B0600070205080204" pitchFamily="50" charset="-128"/>
              </a:rPr>
              <a:t>パスワードと</a:t>
            </a:r>
            <a:r>
              <a:rPr lang="en-US" altLang="ja-JP" sz="1100" b="0" dirty="0">
                <a:solidFill>
                  <a:srgbClr val="FF0000"/>
                </a:solidFill>
                <a:latin typeface="MS UI Gothic" panose="020B0600070205080204" pitchFamily="50" charset="-128"/>
                <a:ea typeface="MS UI Gothic" panose="020B0600070205080204" pitchFamily="50" charset="-128"/>
              </a:rPr>
              <a:t>Windows</a:t>
            </a:r>
            <a:r>
              <a:rPr lang="ja-JP" altLang="en-US" sz="1100" b="0" dirty="0">
                <a:solidFill>
                  <a:srgbClr val="FF0000"/>
                </a:solidFill>
                <a:latin typeface="MS UI Gothic" panose="020B0600070205080204" pitchFamily="50" charset="-128"/>
                <a:ea typeface="MS UI Gothic" panose="020B0600070205080204" pitchFamily="50" charset="-128"/>
              </a:rPr>
              <a:t>ログインパスワード</a:t>
            </a:r>
            <a:r>
              <a:rPr lang="ja-JP" altLang="en-US" sz="1100" b="0" dirty="0">
                <a:latin typeface="MS UI Gothic" panose="020B0600070205080204" pitchFamily="50" charset="-128"/>
                <a:ea typeface="MS UI Gothic" panose="020B0600070205080204" pitchFamily="50" charset="-128"/>
              </a:rPr>
              <a:t>を設定する。</a:t>
            </a:r>
            <a:endParaRPr lang="en-US" altLang="ja-JP" sz="1100"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電子データは</a:t>
            </a:r>
            <a:r>
              <a:rPr lang="ja-JP" altLang="en-US" sz="1100" b="0" dirty="0">
                <a:solidFill>
                  <a:srgbClr val="FF0000"/>
                </a:solidFill>
                <a:latin typeface="MS UI Gothic" panose="020B0600070205080204" pitchFamily="50" charset="-128"/>
                <a:ea typeface="MS UI Gothic" panose="020B0600070205080204" pitchFamily="50" charset="-128"/>
              </a:rPr>
              <a:t>ファイル暗号化、または</a:t>
            </a:r>
            <a:r>
              <a:rPr lang="en-US" altLang="ja-JP" sz="1100" b="0" dirty="0">
                <a:solidFill>
                  <a:srgbClr val="FF0000"/>
                </a:solidFill>
                <a:latin typeface="MS UI Gothic" panose="020B0600070205080204" pitchFamily="50" charset="-128"/>
                <a:ea typeface="MS UI Gothic" panose="020B0600070205080204" pitchFamily="50" charset="-128"/>
              </a:rPr>
              <a:t>USB</a:t>
            </a:r>
            <a:r>
              <a:rPr lang="ja-JP" altLang="en-US" sz="1100" b="0" dirty="0">
                <a:solidFill>
                  <a:srgbClr val="FF0000"/>
                </a:solidFill>
                <a:latin typeface="MS UI Gothic" panose="020B0600070205080204" pitchFamily="50" charset="-128"/>
                <a:ea typeface="MS UI Gothic" panose="020B0600070205080204" pitchFamily="50" charset="-128"/>
              </a:rPr>
              <a:t>メモリ暗号化機能</a:t>
            </a:r>
            <a:r>
              <a:rPr lang="ja-JP" altLang="en-US" sz="1100" b="0" dirty="0">
                <a:latin typeface="MS UI Gothic" panose="020B0600070205080204" pitchFamily="50" charset="-128"/>
                <a:ea typeface="MS UI Gothic" panose="020B0600070205080204" pitchFamily="50" charset="-128"/>
              </a:rPr>
              <a:t>により暗号化する。</a:t>
            </a:r>
          </a:p>
          <a:p>
            <a:pPr indent="12700" eaLnBrk="1" hangingPunct="1">
              <a:buClr>
                <a:srgbClr val="C00000"/>
              </a:buClr>
              <a:buFont typeface="Wingdings" panose="05000000000000000000" pitchFamily="2" charset="2"/>
              <a:buChar char="l"/>
            </a:pPr>
            <a:r>
              <a:rPr lang="ja-JP" altLang="en-US" b="0" dirty="0">
                <a:latin typeface="MS UI Gothic" panose="020B0600070205080204" pitchFamily="50" charset="-128"/>
                <a:ea typeface="MS UI Gothic" panose="020B0600070205080204" pitchFamily="50" charset="-128"/>
              </a:rPr>
              <a:t> 携行時には以下に注意する。</a:t>
            </a:r>
            <a:endParaRPr lang="en-US" altLang="ja-JP"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電車内では網棚に置かない。</a:t>
            </a:r>
            <a:endParaRPr lang="en-US" altLang="ja-JP" sz="1100"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自動車内に置いたまま車外に出ない。</a:t>
            </a:r>
            <a:endParaRPr lang="en-US" altLang="ja-JP" sz="1100"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作業中離席する場合は携行する。</a:t>
            </a:r>
            <a:endParaRPr lang="en-US" altLang="ja-JP" sz="1100"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他者が画面を覗き見できない状態で使用する。</a:t>
            </a:r>
            <a:endParaRPr lang="en-US" altLang="ja-JP" sz="1100" b="0" dirty="0">
              <a:latin typeface="MS UI Gothic" panose="020B0600070205080204" pitchFamily="50" charset="-128"/>
              <a:ea typeface="MS UI Gothic" panose="020B0600070205080204" pitchFamily="50" charset="-128"/>
            </a:endParaRPr>
          </a:p>
        </p:txBody>
      </p:sp>
      <p:grpSp>
        <p:nvGrpSpPr>
          <p:cNvPr id="28" name="グループ化 27"/>
          <p:cNvGrpSpPr/>
          <p:nvPr/>
        </p:nvGrpSpPr>
        <p:grpSpPr>
          <a:xfrm>
            <a:off x="94660" y="5801528"/>
            <a:ext cx="3600000" cy="376754"/>
            <a:chOff x="533398" y="1077911"/>
            <a:chExt cx="4717345" cy="493689"/>
          </a:xfrm>
        </p:grpSpPr>
        <p:sp>
          <p:nvSpPr>
            <p:cNvPr id="29"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30"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31" name="テキスト ボックス 30"/>
            <p:cNvSpPr txBox="1"/>
            <p:nvPr/>
          </p:nvSpPr>
          <p:spPr>
            <a:xfrm>
              <a:off x="533398" y="1081419"/>
              <a:ext cx="4717345" cy="490181"/>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重要情報の保管</a:t>
              </a:r>
            </a:p>
          </p:txBody>
        </p:sp>
      </p:grpSp>
      <p:sp>
        <p:nvSpPr>
          <p:cNvPr id="32" name="Text Box 58"/>
          <p:cNvSpPr txBox="1">
            <a:spLocks noChangeArrowheads="1"/>
          </p:cNvSpPr>
          <p:nvPr/>
        </p:nvSpPr>
        <p:spPr bwMode="auto">
          <a:xfrm>
            <a:off x="0" y="6202324"/>
            <a:ext cx="516193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indent="12700" eaLnBrk="1" hangingPunct="1">
              <a:buClr>
                <a:srgbClr val="C00000"/>
              </a:buClr>
              <a:buFont typeface="Wingdings" panose="05000000000000000000" pitchFamily="2" charset="2"/>
              <a:buChar char="l"/>
              <a:tabLst>
                <a:tab pos="88900" algn="l"/>
              </a:tabLst>
            </a:pPr>
            <a:r>
              <a:rPr lang="ja-JP" altLang="en-US" b="0" dirty="0">
                <a:latin typeface="MS UI Gothic" panose="020B0600070205080204" pitchFamily="50" charset="-128"/>
                <a:ea typeface="MS UI Gothic" panose="020B0600070205080204" pitchFamily="50" charset="-128"/>
              </a:rPr>
              <a:t> 退社時、未使用時には</a:t>
            </a:r>
            <a:r>
              <a:rPr lang="ja-JP" altLang="en-US" b="0" dirty="0">
                <a:solidFill>
                  <a:srgbClr val="FF0000"/>
                </a:solidFill>
                <a:latin typeface="MS UI Gothic" panose="020B0600070205080204" pitchFamily="50" charset="-128"/>
                <a:ea typeface="MS UI Gothic" panose="020B0600070205080204" pitchFamily="50" charset="-128"/>
              </a:rPr>
              <a:t>モバイル用パソコン、</a:t>
            </a:r>
            <a:r>
              <a:rPr lang="en-US" altLang="ja-JP" b="0" dirty="0">
                <a:solidFill>
                  <a:srgbClr val="FF0000"/>
                </a:solidFill>
                <a:latin typeface="MS UI Gothic" panose="020B0600070205080204" pitchFamily="50" charset="-128"/>
                <a:ea typeface="MS UI Gothic" panose="020B0600070205080204" pitchFamily="50" charset="-128"/>
              </a:rPr>
              <a:t>USB</a:t>
            </a:r>
            <a:r>
              <a:rPr lang="ja-JP" altLang="en-US" b="0" dirty="0">
                <a:solidFill>
                  <a:srgbClr val="FF0000"/>
                </a:solidFill>
                <a:latin typeface="MS UI Gothic" panose="020B0600070205080204" pitchFamily="50" charset="-128"/>
                <a:ea typeface="MS UI Gothic" panose="020B0600070205080204" pitchFamily="50" charset="-128"/>
              </a:rPr>
              <a:t>メモリ、小型ハードディスク、</a:t>
            </a:r>
            <a:r>
              <a:rPr lang="en-US" altLang="ja-JP" b="0" dirty="0">
                <a:solidFill>
                  <a:srgbClr val="FF0000"/>
                </a:solidFill>
                <a:latin typeface="MS UI Gothic" panose="020B0600070205080204" pitchFamily="50" charset="-128"/>
                <a:ea typeface="MS UI Gothic" panose="020B0600070205080204" pitchFamily="50" charset="-128"/>
              </a:rPr>
              <a:t>CD	</a:t>
            </a:r>
            <a:r>
              <a:rPr lang="ja-JP" altLang="en-US" b="0" dirty="0">
                <a:solidFill>
                  <a:srgbClr val="FF0000"/>
                </a:solidFill>
                <a:latin typeface="MS UI Gothic" panose="020B0600070205080204" pitchFamily="50" charset="-128"/>
                <a:ea typeface="MS UI Gothic" panose="020B0600070205080204" pitchFamily="50" charset="-128"/>
              </a:rPr>
              <a:t>等の電子媒体及び重要書類</a:t>
            </a:r>
            <a:r>
              <a:rPr lang="ja-JP" altLang="en-US" b="0" dirty="0">
                <a:latin typeface="MS UI Gothic" panose="020B0600070205080204" pitchFamily="50" charset="-128"/>
                <a:ea typeface="MS UI Gothic" panose="020B0600070205080204" pitchFamily="50" charset="-128"/>
              </a:rPr>
              <a:t>を</a:t>
            </a:r>
            <a:r>
              <a:rPr lang="ja-JP" altLang="en-US" b="0" dirty="0">
                <a:solidFill>
                  <a:srgbClr val="FF0000"/>
                </a:solidFill>
                <a:latin typeface="MS UI Gothic" panose="020B0600070205080204" pitchFamily="50" charset="-128"/>
                <a:ea typeface="MS UI Gothic" panose="020B0600070205080204" pitchFamily="50" charset="-128"/>
              </a:rPr>
              <a:t>机の引き出し</a:t>
            </a:r>
            <a:r>
              <a:rPr lang="ja-JP" altLang="en-US" b="0" dirty="0">
                <a:latin typeface="MS UI Gothic" panose="020B0600070205080204" pitchFamily="50" charset="-128"/>
                <a:ea typeface="MS UI Gothic" panose="020B0600070205080204" pitchFamily="50" charset="-128"/>
              </a:rPr>
              <a:t>または</a:t>
            </a:r>
            <a:r>
              <a:rPr lang="ja-JP" altLang="en-US" b="0" dirty="0">
                <a:solidFill>
                  <a:srgbClr val="FF0000"/>
                </a:solidFill>
                <a:latin typeface="MS UI Gothic" panose="020B0600070205080204" pitchFamily="50" charset="-128"/>
                <a:ea typeface="MS UI Gothic" panose="020B0600070205080204" pitchFamily="50" charset="-128"/>
              </a:rPr>
              <a:t>所定のキャビネットに保管し、</a:t>
            </a: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施錠する。</a:t>
            </a:r>
            <a:endParaRPr lang="en-US" altLang="ja-JP" b="0" dirty="0">
              <a:latin typeface="MS UI Gothic" panose="020B0600070205080204" pitchFamily="50" charset="-128"/>
              <a:ea typeface="MS UI Gothic" panose="020B0600070205080204" pitchFamily="50" charset="-128"/>
            </a:endParaRPr>
          </a:p>
        </p:txBody>
      </p:sp>
      <p:sp>
        <p:nvSpPr>
          <p:cNvPr id="19" name="テキスト ボックス 18"/>
          <p:cNvSpPr txBox="1"/>
          <p:nvPr/>
        </p:nvSpPr>
        <p:spPr>
          <a:xfrm>
            <a:off x="2737287" y="669535"/>
            <a:ext cx="1620957"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１２・１４</a:t>
            </a:r>
            <a:endParaRPr kumimoji="1" lang="ja-JP" altLang="en-US" sz="1050" dirty="0">
              <a:solidFill>
                <a:srgbClr val="FF0000"/>
              </a:solidFill>
            </a:endParaRPr>
          </a:p>
        </p:txBody>
      </p:sp>
      <p:sp>
        <p:nvSpPr>
          <p:cNvPr id="21" name="テキスト ボックス 20"/>
          <p:cNvSpPr txBox="1"/>
          <p:nvPr/>
        </p:nvSpPr>
        <p:spPr>
          <a:xfrm>
            <a:off x="2171680" y="3042811"/>
            <a:ext cx="1217000"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１３</a:t>
            </a:r>
            <a:endParaRPr kumimoji="1" lang="ja-JP" altLang="en-US" sz="1050" dirty="0">
              <a:solidFill>
                <a:srgbClr val="FF0000"/>
              </a:solidFill>
            </a:endParaRPr>
          </a:p>
        </p:txBody>
      </p:sp>
      <p:sp>
        <p:nvSpPr>
          <p:cNvPr id="22" name="テキスト ボックス 21"/>
          <p:cNvSpPr txBox="1"/>
          <p:nvPr/>
        </p:nvSpPr>
        <p:spPr>
          <a:xfrm>
            <a:off x="1879447" y="5851892"/>
            <a:ext cx="1217000"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１２</a:t>
            </a:r>
            <a:endParaRPr kumimoji="1" lang="ja-JP" altLang="en-US" sz="1050" dirty="0">
              <a:solidFill>
                <a:srgbClr val="FF0000"/>
              </a:solidFill>
            </a:endParaRPr>
          </a:p>
        </p:txBody>
      </p:sp>
      <p:sp>
        <p:nvSpPr>
          <p:cNvPr id="23" name="スライド番号プレースホルダー 5">
            <a:extLst>
              <a:ext uri="{FF2B5EF4-FFF2-40B4-BE49-F238E27FC236}">
                <a16:creationId xmlns:a16="http://schemas.microsoft.com/office/drawing/2014/main" id="{1CC5DB24-F510-4632-8590-D52F0C088B10}"/>
              </a:ext>
            </a:extLst>
          </p:cNvPr>
          <p:cNvSpPr>
            <a:spLocks noGrp="1"/>
          </p:cNvSpPr>
          <p:nvPr>
            <p:ph type="sldNum" sz="quarter" idx="12"/>
          </p:nvPr>
        </p:nvSpPr>
        <p:spPr>
          <a:xfrm>
            <a:off x="4680000" y="7200000"/>
            <a:ext cx="612000" cy="360000"/>
          </a:xfrm>
        </p:spPr>
        <p:txBody>
          <a:bodyPr/>
          <a:lstStyle/>
          <a:p>
            <a:pPr algn="ctr"/>
            <a:r>
              <a:rPr kumimoji="1" lang="en-US" altLang="ja-JP" dirty="0"/>
              <a:t>&lt; </a:t>
            </a:r>
            <a:fld id="{BA1AACC8-012D-40C1-84DE-4014AE42646F}" type="slidenum">
              <a:rPr kumimoji="1" lang="ja-JP" altLang="en-US" smtClean="0"/>
              <a:pPr algn="ctr"/>
              <a:t>6</a:t>
            </a:fld>
            <a:r>
              <a:rPr kumimoji="1" lang="ja-JP" altLang="en-US" dirty="0"/>
              <a:t> </a:t>
            </a:r>
            <a:r>
              <a:rPr kumimoji="1" lang="en-US" altLang="ja-JP" dirty="0"/>
              <a:t>&gt;</a:t>
            </a:r>
            <a:endParaRPr kumimoji="1" lang="ja-JP" altLang="en-US" dirty="0"/>
          </a:p>
        </p:txBody>
      </p:sp>
    </p:spTree>
    <p:extLst>
      <p:ext uri="{BB962C8B-B14F-4D97-AF65-F5344CB8AC3E}">
        <p14:creationId xmlns:p14="http://schemas.microsoft.com/office/powerpoint/2010/main" val="4130014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p:cNvSpPr/>
          <p:nvPr/>
        </p:nvSpPr>
        <p:spPr>
          <a:xfrm>
            <a:off x="2036" y="168"/>
            <a:ext cx="5328000" cy="540000"/>
          </a:xfrm>
          <a:prstGeom prst="rect">
            <a:avLst/>
          </a:pr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tIns="27473" bIns="27473" rtlCol="0" anchor="ctr"/>
          <a:lstStyle/>
          <a:p>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２</a:t>
            </a:r>
            <a:r>
              <a:rPr lang="en-US" altLang="ja-JP"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a:t>
            </a:r>
            <a:r>
              <a:rPr lang="ja-JP" altLang="en-US"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５</a:t>
            </a:r>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 仕事中のルール</a:t>
            </a:r>
            <a:endParaRPr lang="ja-JP" altLang="en-US" sz="2800" dirty="0">
              <a:effectLst>
                <a:outerShdw blurRad="38100" dist="38100" dir="2700000" algn="tl">
                  <a:srgbClr val="000000">
                    <a:alpha val="43137"/>
                  </a:srgbClr>
                </a:outerShdw>
              </a:effectLst>
              <a:latin typeface="Arial" pitchFamily="34" charset="0"/>
              <a:ea typeface="HGP創英角ｺﾞｼｯｸUB" panose="020B0900000000000000" pitchFamily="50" charset="-128"/>
            </a:endParaRPr>
          </a:p>
        </p:txBody>
      </p:sp>
      <p:grpSp>
        <p:nvGrpSpPr>
          <p:cNvPr id="17" name="グループ化 16"/>
          <p:cNvGrpSpPr/>
          <p:nvPr/>
        </p:nvGrpSpPr>
        <p:grpSpPr>
          <a:xfrm>
            <a:off x="94652" y="616839"/>
            <a:ext cx="3600000" cy="376754"/>
            <a:chOff x="533398" y="1077911"/>
            <a:chExt cx="4717345" cy="493689"/>
          </a:xfrm>
        </p:grpSpPr>
        <p:sp>
          <p:nvSpPr>
            <p:cNvPr id="18"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9"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20" name="テキスト ボックス 19"/>
            <p:cNvSpPr txBox="1"/>
            <p:nvPr/>
          </p:nvSpPr>
          <p:spPr>
            <a:xfrm>
              <a:off x="533398" y="1081419"/>
              <a:ext cx="4717345" cy="490181"/>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入退室</a:t>
              </a:r>
            </a:p>
          </p:txBody>
        </p:sp>
      </p:grpSp>
      <p:sp>
        <p:nvSpPr>
          <p:cNvPr id="21" name="Text Box 58"/>
          <p:cNvSpPr txBox="1">
            <a:spLocks noChangeArrowheads="1"/>
          </p:cNvSpPr>
          <p:nvPr/>
        </p:nvSpPr>
        <p:spPr bwMode="auto">
          <a:xfrm>
            <a:off x="8016" y="1039377"/>
            <a:ext cx="5328000" cy="11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buClr>
                <a:srgbClr val="C00000"/>
              </a:buClr>
              <a:buFont typeface="Wingdings" panose="05000000000000000000" pitchFamily="2" charset="2"/>
              <a:buChar char="l"/>
            </a:pPr>
            <a:r>
              <a:rPr lang="ja-JP" altLang="en-US" b="0" dirty="0">
                <a:solidFill>
                  <a:srgbClr val="FF0000"/>
                </a:solidFill>
                <a:latin typeface="MS UI Gothic" panose="020B0600070205080204" pitchFamily="50" charset="-128"/>
                <a:ea typeface="MS UI Gothic" panose="020B0600070205080204" pitchFamily="50" charset="-128"/>
              </a:rPr>
              <a:t> 取引先または関係者以外が入室した場合、発見者は声をかけ用件を確認する。</a:t>
            </a:r>
            <a:endParaRPr lang="en-US" altLang="ja-JP" b="0" dirty="0">
              <a:latin typeface="MS UI Gothic" panose="020B0600070205080204" pitchFamily="50" charset="-128"/>
              <a:ea typeface="MS UI Gothic" panose="020B0600070205080204" pitchFamily="50" charset="-128"/>
            </a:endParaRPr>
          </a:p>
          <a:p>
            <a:pPr eaLnBrk="1" hangingPunct="1">
              <a:buClr>
                <a:srgbClr val="C00000"/>
              </a:buClr>
              <a:buFont typeface="Wingdings" panose="05000000000000000000" pitchFamily="2" charset="2"/>
              <a:buChar char="l"/>
              <a:tabLst>
                <a:tab pos="85725" algn="l"/>
              </a:tabLst>
            </a:pPr>
            <a:r>
              <a:rPr lang="ja-JP" altLang="en-US" b="0" dirty="0">
                <a:latin typeface="MS UI Gothic" panose="020B0600070205080204" pitchFamily="50" charset="-128"/>
                <a:ea typeface="MS UI Gothic" panose="020B0600070205080204" pitchFamily="50" charset="-128"/>
              </a:rPr>
              <a:t> 最終退室者は以下を行う。</a:t>
            </a:r>
            <a:endParaRPr lang="en-US" altLang="ja-JP"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tabLst>
                <a:tab pos="361950" algn="l"/>
              </a:tabLst>
            </a:pPr>
            <a:r>
              <a:rPr lang="ja-JP" altLang="en-US" b="0" dirty="0">
                <a:latin typeface="MS UI Gothic" panose="020B0600070205080204" pitchFamily="50" charset="-128"/>
                <a:ea typeface="MS UI Gothic" panose="020B0600070205080204" pitchFamily="50" charset="-128"/>
              </a:rPr>
              <a:t> </a:t>
            </a:r>
            <a:r>
              <a:rPr lang="ja-JP" altLang="en-US" sz="1100" b="0" dirty="0">
                <a:latin typeface="MS UI Gothic" panose="020B0600070205080204" pitchFamily="50" charset="-128"/>
                <a:ea typeface="MS UI Gothic" panose="020B0600070205080204" pitchFamily="50" charset="-128"/>
              </a:rPr>
              <a:t>全員の</a:t>
            </a:r>
            <a:r>
              <a:rPr lang="ja-JP" altLang="en-US" sz="1100" b="0" dirty="0">
                <a:solidFill>
                  <a:srgbClr val="FF0000"/>
                </a:solidFill>
                <a:latin typeface="MS UI Gothic" panose="020B0600070205080204" pitchFamily="50" charset="-128"/>
                <a:ea typeface="MS UI Gothic" panose="020B0600070205080204" pitchFamily="50" charset="-128"/>
              </a:rPr>
              <a:t>パソコンがシャットダウンされ、プリンターなど周辺機器、暖房器具、湯沸かし器な</a:t>
            </a:r>
            <a:r>
              <a:rPr lang="en-US" altLang="ja-JP" sz="1100" b="0" dirty="0">
                <a:solidFill>
                  <a:srgbClr val="FF0000"/>
                </a:solidFill>
                <a:latin typeface="MS UI Gothic" panose="020B0600070205080204" pitchFamily="50" charset="-128"/>
                <a:ea typeface="MS UI Gothic" panose="020B0600070205080204" pitchFamily="50" charset="-128"/>
              </a:rPr>
              <a:t>	</a:t>
            </a:r>
            <a:r>
              <a:rPr lang="ja-JP" altLang="en-US" sz="1100" b="0" dirty="0">
                <a:solidFill>
                  <a:srgbClr val="FF0000"/>
                </a:solidFill>
                <a:latin typeface="MS UI Gothic" panose="020B0600070205080204" pitchFamily="50" charset="-128"/>
                <a:ea typeface="MS UI Gothic" panose="020B0600070205080204" pitchFamily="50" charset="-128"/>
              </a:rPr>
              <a:t>ど発熱機器</a:t>
            </a:r>
            <a:r>
              <a:rPr lang="ja-JP" altLang="en-US" sz="1100" b="0" dirty="0">
                <a:latin typeface="MS UI Gothic" panose="020B0600070205080204" pitchFamily="50" charset="-128"/>
                <a:ea typeface="MS UI Gothic" panose="020B0600070205080204" pitchFamily="50" charset="-128"/>
              </a:rPr>
              <a:t>の電源が切られているか確認する。</a:t>
            </a:r>
            <a:endParaRPr lang="en-US" altLang="ja-JP" sz="1100"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a:t>
            </a:r>
            <a:r>
              <a:rPr lang="ja-JP" altLang="en-US" sz="1100" b="0" dirty="0">
                <a:solidFill>
                  <a:srgbClr val="FF0000"/>
                </a:solidFill>
                <a:latin typeface="MS UI Gothic" panose="020B0600070205080204" pitchFamily="50" charset="-128"/>
                <a:ea typeface="MS UI Gothic" panose="020B0600070205080204" pitchFamily="50" charset="-128"/>
              </a:rPr>
              <a:t>全ての出入口の施錠を</a:t>
            </a:r>
            <a:r>
              <a:rPr lang="ja-JP" altLang="en-US" sz="1100" b="0" dirty="0">
                <a:latin typeface="MS UI Gothic" panose="020B0600070205080204" pitchFamily="50" charset="-128"/>
                <a:ea typeface="MS UI Gothic" panose="020B0600070205080204" pitchFamily="50" charset="-128"/>
              </a:rPr>
              <a:t>確認する。</a:t>
            </a:r>
            <a:endParaRPr lang="en-US" altLang="ja-JP" sz="1100"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a:t>
            </a:r>
            <a:r>
              <a:rPr lang="ja-JP" altLang="en-US" sz="1100" b="0" dirty="0">
                <a:solidFill>
                  <a:srgbClr val="FF0000"/>
                </a:solidFill>
                <a:latin typeface="MS UI Gothic" panose="020B0600070205080204" pitchFamily="50" charset="-128"/>
                <a:ea typeface="MS UI Gothic" panose="020B0600070205080204" pitchFamily="50" charset="-128"/>
              </a:rPr>
              <a:t>退室時刻と退室者氏名を所定様式に</a:t>
            </a:r>
            <a:r>
              <a:rPr lang="ja-JP" altLang="en-US" sz="1100" b="0" dirty="0">
                <a:latin typeface="MS UI Gothic" panose="020B0600070205080204" pitchFamily="50" charset="-128"/>
                <a:ea typeface="MS UI Gothic" panose="020B0600070205080204" pitchFamily="50" charset="-128"/>
              </a:rPr>
              <a:t>記録する。</a:t>
            </a:r>
            <a:endParaRPr lang="en-US" altLang="ja-JP" b="0" dirty="0">
              <a:latin typeface="MS UI Gothic" panose="020B0600070205080204" pitchFamily="50" charset="-128"/>
              <a:ea typeface="MS UI Gothic" panose="020B0600070205080204" pitchFamily="50" charset="-128"/>
            </a:endParaRPr>
          </a:p>
        </p:txBody>
      </p:sp>
      <p:grpSp>
        <p:nvGrpSpPr>
          <p:cNvPr id="22" name="グループ化 21"/>
          <p:cNvGrpSpPr/>
          <p:nvPr/>
        </p:nvGrpSpPr>
        <p:grpSpPr>
          <a:xfrm>
            <a:off x="86636" y="2311077"/>
            <a:ext cx="3600000" cy="376754"/>
            <a:chOff x="533398" y="1077911"/>
            <a:chExt cx="4717345" cy="493689"/>
          </a:xfrm>
        </p:grpSpPr>
        <p:sp>
          <p:nvSpPr>
            <p:cNvPr id="23"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24"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25" name="テキスト ボックス 24"/>
            <p:cNvSpPr txBox="1"/>
            <p:nvPr/>
          </p:nvSpPr>
          <p:spPr>
            <a:xfrm>
              <a:off x="533398" y="1081419"/>
              <a:ext cx="4717345" cy="490181"/>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電子媒体・書類の廃棄</a:t>
              </a:r>
            </a:p>
          </p:txBody>
        </p:sp>
      </p:grpSp>
      <p:sp>
        <p:nvSpPr>
          <p:cNvPr id="26" name="Text Box 58"/>
          <p:cNvSpPr txBox="1">
            <a:spLocks noChangeArrowheads="1"/>
          </p:cNvSpPr>
          <p:nvPr/>
        </p:nvSpPr>
        <p:spPr bwMode="auto">
          <a:xfrm>
            <a:off x="0" y="2735317"/>
            <a:ext cx="5328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buClr>
                <a:srgbClr val="C00000"/>
              </a:buClr>
              <a:buFont typeface="Wingdings" panose="05000000000000000000" pitchFamily="2" charset="2"/>
              <a:buChar char="l"/>
              <a:tabLst>
                <a:tab pos="85725" algn="l"/>
              </a:tabLst>
            </a:pPr>
            <a:r>
              <a:rPr lang="ja-JP" altLang="en-US" b="0" dirty="0">
                <a:latin typeface="MS UI Gothic" panose="020B0600070205080204" pitchFamily="50" charset="-128"/>
                <a:ea typeface="MS UI Gothic" panose="020B0600070205080204" pitchFamily="50" charset="-128"/>
              </a:rPr>
              <a:t> 電子媒体または重要書類の廃棄は以下の手順で行う。</a:t>
            </a:r>
            <a:endParaRPr lang="en-US" altLang="ja-JP" sz="1100" b="0" dirty="0">
              <a:latin typeface="Tahoma" panose="020B0604030504040204" pitchFamily="34" charset="0"/>
              <a:ea typeface="MS UI Gothic" panose="020B0600070205080204" pitchFamily="50" charset="-128"/>
            </a:endParaRPr>
          </a:p>
        </p:txBody>
      </p:sp>
      <p:graphicFrame>
        <p:nvGraphicFramePr>
          <p:cNvPr id="27" name="表 26"/>
          <p:cNvGraphicFramePr>
            <a:graphicFrameLocks noGrp="1"/>
          </p:cNvGraphicFramePr>
          <p:nvPr>
            <p:extLst>
              <p:ext uri="{D42A27DB-BD31-4B8C-83A1-F6EECF244321}">
                <p14:modId xmlns:p14="http://schemas.microsoft.com/office/powerpoint/2010/main" val="51902188"/>
              </p:ext>
            </p:extLst>
          </p:nvPr>
        </p:nvGraphicFramePr>
        <p:xfrm>
          <a:off x="166508" y="3061590"/>
          <a:ext cx="5031134" cy="3096036"/>
        </p:xfrm>
        <a:graphic>
          <a:graphicData uri="http://schemas.openxmlformats.org/drawingml/2006/table">
            <a:tbl>
              <a:tblPr firstRow="1" bandRow="1">
                <a:tableStyleId>{5940675A-B579-460E-94D1-54222C63F5DA}</a:tableStyleId>
              </a:tblPr>
              <a:tblGrid>
                <a:gridCol w="1700392">
                  <a:extLst>
                    <a:ext uri="{9D8B030D-6E8A-4147-A177-3AD203B41FA5}">
                      <a16:colId xmlns:a16="http://schemas.microsoft.com/office/drawing/2014/main" val="20000"/>
                    </a:ext>
                  </a:extLst>
                </a:gridCol>
                <a:gridCol w="3330742">
                  <a:extLst>
                    <a:ext uri="{9D8B030D-6E8A-4147-A177-3AD203B41FA5}">
                      <a16:colId xmlns:a16="http://schemas.microsoft.com/office/drawing/2014/main" val="20001"/>
                    </a:ext>
                  </a:extLst>
                </a:gridCol>
              </a:tblGrid>
              <a:tr h="258670">
                <a:tc>
                  <a:txBody>
                    <a:bodyPr/>
                    <a:lstStyle/>
                    <a:p>
                      <a:pPr algn="ctr"/>
                      <a:r>
                        <a:rPr kumimoji="1" lang="ja-JP" altLang="en-US" sz="1200" dirty="0">
                          <a:latin typeface="MS UI Gothic" panose="020B0600070205080204" pitchFamily="50" charset="-128"/>
                          <a:ea typeface="MS UI Gothic" panose="020B0600070205080204" pitchFamily="50" charset="-128"/>
                        </a:rPr>
                        <a:t>媒体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a:latin typeface="MS UI Gothic" panose="020B0600070205080204" pitchFamily="50" charset="-128"/>
                          <a:ea typeface="MS UI Gothic" panose="020B0600070205080204" pitchFamily="50" charset="-128"/>
                        </a:rPr>
                        <a:t>廃棄方法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66129">
                <a:tc>
                  <a:txBody>
                    <a:bodyPr/>
                    <a:lstStyle/>
                    <a:p>
                      <a:r>
                        <a:rPr kumimoji="1" lang="ja-JP" altLang="en-US" sz="1200" dirty="0">
                          <a:latin typeface="MS UI Gothic" panose="020B0600070205080204" pitchFamily="50" charset="-128"/>
                          <a:ea typeface="MS UI Gothic" panose="020B0600070205080204" pitchFamily="50" charset="-128"/>
                        </a:rPr>
                        <a:t>サーバー・パソコン</a:t>
                      </a:r>
                      <a:endParaRPr kumimoji="1" lang="en-US" altLang="ja-JP" sz="1200" dirty="0">
                        <a:latin typeface="MS UI Gothic" panose="020B0600070205080204" pitchFamily="50" charset="-128"/>
                        <a:ea typeface="MS UI Gothic" panose="020B0600070205080204" pitchFamily="50" charset="-128"/>
                      </a:endParaRPr>
                    </a:p>
                    <a:p>
                      <a:r>
                        <a:rPr kumimoji="1" lang="en-US" altLang="ja-JP" sz="1200" dirty="0">
                          <a:latin typeface="MS UI Gothic" panose="020B0600070205080204" pitchFamily="50" charset="-128"/>
                          <a:ea typeface="MS UI Gothic" panose="020B0600070205080204" pitchFamily="50" charset="-128"/>
                        </a:rPr>
                        <a:t>※</a:t>
                      </a:r>
                      <a:r>
                        <a:rPr kumimoji="1" lang="ja-JP" altLang="en-US" sz="1200" dirty="0">
                          <a:latin typeface="MS UI Gothic" panose="020B0600070205080204" pitchFamily="50" charset="-128"/>
                          <a:ea typeface="MS UI Gothic" panose="020B0600070205080204" pitchFamily="50" charset="-128"/>
                        </a:rPr>
                        <a:t>リース物件返却・売却含む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indent="-85725">
                        <a:buFont typeface="Arial" panose="020B0604020202020204" pitchFamily="34" charset="0"/>
                        <a:buChar char="•"/>
                      </a:pPr>
                      <a:r>
                        <a:rPr lang="ja-JP" altLang="en-US" sz="1100" b="0" dirty="0">
                          <a:solidFill>
                            <a:srgbClr val="FF0000"/>
                          </a:solidFill>
                          <a:latin typeface="MS UI Gothic" panose="020B0600070205080204" pitchFamily="50" charset="-128"/>
                          <a:ea typeface="MS UI Gothic" panose="020B0600070205080204" pitchFamily="50" charset="-128"/>
                        </a:rPr>
                        <a:t>総務部システム担当がハードディスクを取り出し破壊</a:t>
                      </a:r>
                      <a:endParaRPr lang="en-US" altLang="ja-JP" sz="1100" b="0" dirty="0">
                        <a:solidFill>
                          <a:srgbClr val="FF0000"/>
                        </a:solidFill>
                        <a:latin typeface="MS UI Gothic" panose="020B0600070205080204" pitchFamily="50" charset="-128"/>
                        <a:ea typeface="MS UI Gothic" panose="020B0600070205080204" pitchFamily="50" charset="-128"/>
                      </a:endParaRPr>
                    </a:p>
                    <a:p>
                      <a:pPr marL="85725" indent="-85725">
                        <a:buFont typeface="Arial" panose="020B0604020202020204" pitchFamily="34" charset="0"/>
                        <a:buChar char="•"/>
                      </a:pPr>
                      <a:r>
                        <a:rPr lang="ja-JP" altLang="en-US" sz="1100" b="0" dirty="0">
                          <a:solidFill>
                            <a:srgbClr val="FF0000"/>
                          </a:solidFill>
                          <a:latin typeface="MS UI Gothic" panose="020B0600070205080204" pitchFamily="50" charset="-128"/>
                          <a:ea typeface="MS UI Gothic" panose="020B0600070205080204" pitchFamily="50" charset="-128"/>
                        </a:rPr>
                        <a:t>総務部システム担当が</a:t>
                      </a:r>
                      <a:r>
                        <a:rPr kumimoji="1" lang="ja-JP" altLang="en-US" sz="1100" dirty="0">
                          <a:solidFill>
                            <a:srgbClr val="FF0000"/>
                          </a:solidFill>
                          <a:latin typeface="MS UI Gothic" panose="020B0600070205080204" pitchFamily="50" charset="-128"/>
                          <a:ea typeface="MS UI Gothic" panose="020B0600070205080204" pitchFamily="50" charset="-128"/>
                        </a:rPr>
                        <a:t>データ抹消ツールにより完全消去</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25691">
                <a:tc>
                  <a:txBody>
                    <a:bodyPr/>
                    <a:lstStyle/>
                    <a:p>
                      <a:r>
                        <a:rPr kumimoji="1" lang="ja-JP" altLang="en-US" sz="1200" dirty="0">
                          <a:latin typeface="MS UI Gothic" panose="020B0600070205080204" pitchFamily="50" charset="-128"/>
                          <a:ea typeface="MS UI Gothic" panose="020B0600070205080204" pitchFamily="50" charset="-128"/>
                        </a:rPr>
                        <a:t>外付けハードディスク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総務部システム担当が破壊</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総務部システム担当がデータ抹消ツールにより完全消去</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47004">
                <a:tc>
                  <a:txBody>
                    <a:bodyPr/>
                    <a:lstStyle/>
                    <a:p>
                      <a:r>
                        <a:rPr kumimoji="1" lang="en-US" altLang="ja-JP" sz="1200" dirty="0">
                          <a:latin typeface="MS UI Gothic" panose="020B0600070205080204" pitchFamily="50" charset="-128"/>
                          <a:ea typeface="MS UI Gothic" panose="020B0600070205080204" pitchFamily="50" charset="-128"/>
                        </a:rPr>
                        <a:t>CD</a:t>
                      </a:r>
                      <a:r>
                        <a:rPr kumimoji="1" lang="ja-JP" altLang="en-US" sz="1200" dirty="0">
                          <a:latin typeface="MS UI Gothic" panose="020B0600070205080204" pitchFamily="50" charset="-128"/>
                          <a:ea typeface="MS UI Gothic" panose="020B0600070205080204" pitchFamily="50" charset="-128"/>
                        </a:rPr>
                        <a:t>・</a:t>
                      </a:r>
                      <a:r>
                        <a:rPr kumimoji="1" lang="en-US" altLang="ja-JP" sz="1200" dirty="0">
                          <a:latin typeface="MS UI Gothic" panose="020B0600070205080204" pitchFamily="50" charset="-128"/>
                          <a:ea typeface="MS UI Gothic" panose="020B0600070205080204" pitchFamily="50" charset="-128"/>
                        </a:rPr>
                        <a:t>DVD</a:t>
                      </a:r>
                      <a:r>
                        <a:rPr kumimoji="1" lang="ja-JP" altLang="en-US" sz="1200" dirty="0">
                          <a:latin typeface="MS UI Gothic" panose="020B0600070205080204" pitchFamily="50" charset="-128"/>
                          <a:ea typeface="MS UI Gothic" panose="020B0600070205080204" pitchFamily="50" charset="-128"/>
                        </a:rPr>
                        <a:t>などのディスク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利用者がシュレッダーで細断</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利用者が</a:t>
                      </a:r>
                      <a:r>
                        <a:rPr kumimoji="1" lang="en-US" altLang="ja-JP" sz="1100" b="0" kern="1200" dirty="0">
                          <a:solidFill>
                            <a:srgbClr val="FF0000"/>
                          </a:solidFill>
                          <a:latin typeface="MS UI Gothic" panose="020B0600070205080204" pitchFamily="50" charset="-128"/>
                          <a:ea typeface="MS UI Gothic" panose="020B0600070205080204" pitchFamily="50" charset="-128"/>
                          <a:cs typeface="+mn-cs"/>
                        </a:rPr>
                        <a:t>CD</a:t>
                      </a: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のラベル面、</a:t>
                      </a:r>
                      <a:r>
                        <a:rPr kumimoji="1" lang="en-US" altLang="ja-JP" sz="1100" b="0" kern="1200" dirty="0">
                          <a:solidFill>
                            <a:srgbClr val="FF0000"/>
                          </a:solidFill>
                          <a:latin typeface="MS UI Gothic" panose="020B0600070205080204" pitchFamily="50" charset="-128"/>
                          <a:ea typeface="MS UI Gothic" panose="020B0600070205080204" pitchFamily="50" charset="-128"/>
                          <a:cs typeface="+mn-cs"/>
                        </a:rPr>
                        <a:t>DVD</a:t>
                      </a: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のディスク内面にカッターでキズを入れる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14581">
                <a:tc>
                  <a:txBody>
                    <a:bodyPr/>
                    <a:lstStyle/>
                    <a:p>
                      <a:r>
                        <a:rPr kumimoji="1" lang="en-US" altLang="ja-JP" sz="1200" dirty="0">
                          <a:latin typeface="MS UI Gothic" panose="020B0600070205080204" pitchFamily="50" charset="-128"/>
                          <a:ea typeface="MS UI Gothic" panose="020B0600070205080204" pitchFamily="50" charset="-128"/>
                        </a:rPr>
                        <a:t>USB</a:t>
                      </a:r>
                      <a:r>
                        <a:rPr kumimoji="1" lang="ja-JP" altLang="en-US" sz="1200" dirty="0">
                          <a:latin typeface="MS UI Gothic" panose="020B0600070205080204" pitchFamily="50" charset="-128"/>
                          <a:ea typeface="MS UI Gothic" panose="020B0600070205080204" pitchFamily="50" charset="-128"/>
                        </a:rPr>
                        <a:t>メモリー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marR="0" lvl="0" indent="-85725" algn="l" defTabSz="532729"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総務部システム担当がデータ抹消ツールにより完全消去</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25691">
                <a:tc>
                  <a:txBody>
                    <a:bodyPr/>
                    <a:lstStyle/>
                    <a:p>
                      <a:r>
                        <a:rPr kumimoji="1" lang="ja-JP" altLang="en-US" sz="1200" dirty="0">
                          <a:latin typeface="MS UI Gothic" panose="020B0600070205080204" pitchFamily="50" charset="-128"/>
                          <a:ea typeface="MS UI Gothic" panose="020B0600070205080204" pitchFamily="50" charset="-128"/>
                        </a:rPr>
                        <a:t>重要書類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marR="0" lvl="0" indent="-85725" algn="l" defTabSz="532729"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利用者がシュレッダーで細断</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marR="0" lvl="0" indent="-85725" algn="l" defTabSz="532729"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大量の場合は総務部システム担当が溶解処分を専門業者</a:t>
                      </a:r>
                      <a:r>
                        <a:rPr lang="ja-JP" altLang="en-US" sz="1100" b="0" dirty="0">
                          <a:solidFill>
                            <a:srgbClr val="FF0000"/>
                          </a:solidFill>
                          <a:latin typeface="MS UI Gothic" panose="020B0600070205080204" pitchFamily="50" charset="-128"/>
                          <a:ea typeface="MS UI Gothic" panose="020B0600070205080204" pitchFamily="50" charset="-128"/>
                        </a:rPr>
                        <a:t>に依頼し、廃棄証明書を取得</a:t>
                      </a:r>
                      <a:endParaRPr lang="en-US" altLang="ja-JP" sz="1100" b="0" dirty="0">
                        <a:solidFill>
                          <a:srgbClr val="FF0000"/>
                        </a:solidFill>
                        <a:latin typeface="MS UI Gothic" panose="020B0600070205080204" pitchFamily="50" charset="-128"/>
                        <a:ea typeface="MS UI Gothic"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6" name="テキスト ボックス 15"/>
          <p:cNvSpPr txBox="1"/>
          <p:nvPr/>
        </p:nvSpPr>
        <p:spPr>
          <a:xfrm>
            <a:off x="1049887" y="678962"/>
            <a:ext cx="1217000"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１７</a:t>
            </a:r>
            <a:endParaRPr kumimoji="1" lang="ja-JP" altLang="en-US" sz="1050" dirty="0">
              <a:solidFill>
                <a:srgbClr val="FF0000"/>
              </a:solidFill>
            </a:endParaRPr>
          </a:p>
        </p:txBody>
      </p:sp>
      <p:sp>
        <p:nvSpPr>
          <p:cNvPr id="29" name="テキスト ボックス 28"/>
          <p:cNvSpPr txBox="1"/>
          <p:nvPr/>
        </p:nvSpPr>
        <p:spPr>
          <a:xfrm>
            <a:off x="2469636" y="2376179"/>
            <a:ext cx="1217000"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１８</a:t>
            </a:r>
            <a:endParaRPr kumimoji="1" lang="ja-JP" altLang="en-US" sz="1050" dirty="0">
              <a:solidFill>
                <a:srgbClr val="FF0000"/>
              </a:solidFill>
            </a:endParaRPr>
          </a:p>
        </p:txBody>
      </p:sp>
      <p:sp>
        <p:nvSpPr>
          <p:cNvPr id="30" name="スライド番号プレースホルダー 5">
            <a:extLst>
              <a:ext uri="{FF2B5EF4-FFF2-40B4-BE49-F238E27FC236}">
                <a16:creationId xmlns:a16="http://schemas.microsoft.com/office/drawing/2014/main" id="{3011945E-9C2D-4EFA-8941-93A1CBD6DFB3}"/>
              </a:ext>
            </a:extLst>
          </p:cNvPr>
          <p:cNvSpPr>
            <a:spLocks noGrp="1"/>
          </p:cNvSpPr>
          <p:nvPr>
            <p:ph type="sldNum" sz="quarter" idx="12"/>
          </p:nvPr>
        </p:nvSpPr>
        <p:spPr>
          <a:xfrm>
            <a:off x="4680000" y="7200000"/>
            <a:ext cx="612000" cy="360000"/>
          </a:xfrm>
        </p:spPr>
        <p:txBody>
          <a:bodyPr/>
          <a:lstStyle/>
          <a:p>
            <a:pPr algn="ctr"/>
            <a:r>
              <a:rPr kumimoji="1" lang="en-US" altLang="ja-JP" dirty="0"/>
              <a:t>&lt; </a:t>
            </a:r>
            <a:fld id="{BA1AACC8-012D-40C1-84DE-4014AE42646F}" type="slidenum">
              <a:rPr kumimoji="1" lang="ja-JP" altLang="en-US" smtClean="0"/>
              <a:pPr algn="ctr"/>
              <a:t>7</a:t>
            </a:fld>
            <a:r>
              <a:rPr kumimoji="1" lang="ja-JP" altLang="en-US" dirty="0"/>
              <a:t> </a:t>
            </a:r>
            <a:r>
              <a:rPr kumimoji="1" lang="en-US" altLang="ja-JP" dirty="0"/>
              <a:t>&gt;</a:t>
            </a:r>
            <a:endParaRPr kumimoji="1" lang="ja-JP" altLang="en-US" dirty="0"/>
          </a:p>
        </p:txBody>
      </p:sp>
      <p:pic>
        <p:nvPicPr>
          <p:cNvPr id="3" name="図 2">
            <a:extLst>
              <a:ext uri="{FF2B5EF4-FFF2-40B4-BE49-F238E27FC236}">
                <a16:creationId xmlns:a16="http://schemas.microsoft.com/office/drawing/2014/main" id="{B8505002-A4AE-F445-DF77-736941648B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44992" y="6244992"/>
            <a:ext cx="1135008" cy="1135008"/>
          </a:xfrm>
          <a:prstGeom prst="rect">
            <a:avLst/>
          </a:prstGeom>
        </p:spPr>
      </p:pic>
    </p:spTree>
    <p:extLst>
      <p:ext uri="{BB962C8B-B14F-4D97-AF65-F5344CB8AC3E}">
        <p14:creationId xmlns:p14="http://schemas.microsoft.com/office/powerpoint/2010/main" val="4098221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p:cNvSpPr/>
          <p:nvPr/>
        </p:nvSpPr>
        <p:spPr>
          <a:xfrm>
            <a:off x="-7489" y="168"/>
            <a:ext cx="5328000" cy="540000"/>
          </a:xfrm>
          <a:prstGeom prst="rect">
            <a:avLst/>
          </a:prstGeom>
          <a:solidFill>
            <a:srgbClr val="7737AB"/>
          </a:solidFill>
          <a:ln>
            <a:noFill/>
          </a:ln>
        </p:spPr>
        <p:style>
          <a:lnRef idx="2">
            <a:schemeClr val="accent1">
              <a:shade val="50000"/>
            </a:schemeClr>
          </a:lnRef>
          <a:fillRef idx="1">
            <a:schemeClr val="accent1"/>
          </a:fillRef>
          <a:effectRef idx="0">
            <a:schemeClr val="accent1"/>
          </a:effectRef>
          <a:fontRef idx="minor">
            <a:schemeClr val="lt1"/>
          </a:fontRef>
        </p:style>
        <p:txBody>
          <a:bodyPr tIns="27473" bIns="27473" rtlCol="0" anchor="ctr"/>
          <a:lstStyle/>
          <a:p>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３</a:t>
            </a:r>
            <a:r>
              <a:rPr lang="en-US" altLang="ja-JP"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a:t>
            </a:r>
            <a:r>
              <a:rPr lang="ja-JP" altLang="en-US"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１ </a:t>
            </a:r>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全社共通のルール</a:t>
            </a:r>
            <a:endParaRPr lang="ja-JP" altLang="en-US" sz="2800" dirty="0">
              <a:effectLst>
                <a:outerShdw blurRad="38100" dist="38100" dir="2700000" algn="tl">
                  <a:srgbClr val="000000">
                    <a:alpha val="43137"/>
                  </a:srgbClr>
                </a:outerShdw>
              </a:effectLst>
              <a:latin typeface="Arial" pitchFamily="34" charset="0"/>
              <a:ea typeface="HGP創英角ｺﾞｼｯｸUB" panose="020B0900000000000000" pitchFamily="50" charset="-128"/>
            </a:endParaRPr>
          </a:p>
        </p:txBody>
      </p:sp>
      <p:sp>
        <p:nvSpPr>
          <p:cNvPr id="57" name="AutoShape 3"/>
          <p:cNvSpPr>
            <a:spLocks noChangeAspect="1" noChangeArrowheads="1" noTextEdit="1"/>
          </p:cNvSpPr>
          <p:nvPr/>
        </p:nvSpPr>
        <p:spPr bwMode="auto">
          <a:xfrm>
            <a:off x="3149600" y="6091238"/>
            <a:ext cx="168592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nvGrpSpPr>
          <p:cNvPr id="21" name="グループ化 20"/>
          <p:cNvGrpSpPr/>
          <p:nvPr/>
        </p:nvGrpSpPr>
        <p:grpSpPr>
          <a:xfrm>
            <a:off x="86636" y="611285"/>
            <a:ext cx="3600000" cy="376754"/>
            <a:chOff x="533398" y="1077911"/>
            <a:chExt cx="4717345" cy="493689"/>
          </a:xfrm>
        </p:grpSpPr>
        <p:sp>
          <p:nvSpPr>
            <p:cNvPr id="22"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23"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24" name="テキスト ボックス 23"/>
            <p:cNvSpPr txBox="1"/>
            <p:nvPr/>
          </p:nvSpPr>
          <p:spPr>
            <a:xfrm>
              <a:off x="533398" y="1081419"/>
              <a:ext cx="4717345" cy="490181"/>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私有情報機器の利用</a:t>
              </a:r>
            </a:p>
          </p:txBody>
        </p:sp>
      </p:grpSp>
      <p:sp>
        <p:nvSpPr>
          <p:cNvPr id="25" name="Text Box 58"/>
          <p:cNvSpPr txBox="1">
            <a:spLocks noChangeArrowheads="1"/>
          </p:cNvSpPr>
          <p:nvPr/>
        </p:nvSpPr>
        <p:spPr bwMode="auto">
          <a:xfrm>
            <a:off x="0" y="1033823"/>
            <a:ext cx="5328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buClr>
                <a:srgbClr val="C00000"/>
              </a:buClr>
              <a:buFont typeface="Wingdings" panose="05000000000000000000" pitchFamily="2" charset="2"/>
              <a:buChar char="l"/>
            </a:pPr>
            <a:r>
              <a:rPr lang="ja-JP" altLang="en-US" b="0" dirty="0">
                <a:latin typeface="MS UI Gothic" panose="020B0600070205080204" pitchFamily="50" charset="-128"/>
                <a:ea typeface="MS UI Gothic" panose="020B0600070205080204" pitchFamily="50" charset="-128"/>
              </a:rPr>
              <a:t> 私有の情報機器を業務で利用する場合は以下を順守する。</a:t>
            </a:r>
            <a:endParaRPr lang="en-US" altLang="ja-JP" b="0" dirty="0">
              <a:latin typeface="MS UI Gothic" panose="020B0600070205080204" pitchFamily="50" charset="-128"/>
              <a:ea typeface="MS UI Gothic" panose="020B0600070205080204" pitchFamily="50" charset="-128"/>
            </a:endParaRPr>
          </a:p>
        </p:txBody>
      </p:sp>
      <p:graphicFrame>
        <p:nvGraphicFramePr>
          <p:cNvPr id="26" name="表 25"/>
          <p:cNvGraphicFramePr>
            <a:graphicFrameLocks noGrp="1"/>
          </p:cNvGraphicFramePr>
          <p:nvPr>
            <p:extLst>
              <p:ext uri="{D42A27DB-BD31-4B8C-83A1-F6EECF244321}">
                <p14:modId xmlns:p14="http://schemas.microsoft.com/office/powerpoint/2010/main" val="1792991384"/>
              </p:ext>
            </p:extLst>
          </p:nvPr>
        </p:nvGraphicFramePr>
        <p:xfrm>
          <a:off x="142391" y="1400574"/>
          <a:ext cx="5015466" cy="5090160"/>
        </p:xfrm>
        <a:graphic>
          <a:graphicData uri="http://schemas.openxmlformats.org/drawingml/2006/table">
            <a:tbl>
              <a:tblPr firstRow="1" bandRow="1">
                <a:tableStyleId>{5940675A-B579-460E-94D1-54222C63F5DA}</a:tableStyleId>
              </a:tblPr>
              <a:tblGrid>
                <a:gridCol w="964514">
                  <a:extLst>
                    <a:ext uri="{9D8B030D-6E8A-4147-A177-3AD203B41FA5}">
                      <a16:colId xmlns:a16="http://schemas.microsoft.com/office/drawing/2014/main" val="20000"/>
                    </a:ext>
                  </a:extLst>
                </a:gridCol>
                <a:gridCol w="4050952">
                  <a:extLst>
                    <a:ext uri="{9D8B030D-6E8A-4147-A177-3AD203B41FA5}">
                      <a16:colId xmlns:a16="http://schemas.microsoft.com/office/drawing/2014/main" val="20001"/>
                    </a:ext>
                  </a:extLst>
                </a:gridCol>
              </a:tblGrid>
              <a:tr h="231362">
                <a:tc>
                  <a:txBody>
                    <a:bodyPr/>
                    <a:lstStyle/>
                    <a:p>
                      <a:pPr algn="ctr"/>
                      <a:r>
                        <a:rPr kumimoji="1" lang="ja-JP" altLang="en-US" sz="1200" b="1" kern="1200" dirty="0">
                          <a:solidFill>
                            <a:schemeClr val="tx1"/>
                          </a:solidFill>
                          <a:effectLst/>
                          <a:latin typeface="MS UI Gothic" panose="020B0600070205080204" pitchFamily="50" charset="-128"/>
                          <a:ea typeface="MS UI Gothic" panose="020B0600070205080204" pitchFamily="50" charset="-128"/>
                          <a:cs typeface="+mn-cs"/>
                        </a:rPr>
                        <a:t>情報機器の種類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r>
                        <a:rPr kumimoji="1" lang="ja-JP" altLang="en-US" sz="1200" b="1" kern="1200" dirty="0">
                          <a:solidFill>
                            <a:schemeClr val="tx1"/>
                          </a:solidFill>
                          <a:latin typeface="MS UI Gothic" panose="020B0600070205080204" pitchFamily="50" charset="-128"/>
                          <a:ea typeface="MS UI Gothic" panose="020B0600070205080204" pitchFamily="50" charset="-128"/>
                          <a:cs typeface="+mn-cs"/>
                        </a:rPr>
                        <a:t>順守事項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extLst>
                  <a:ext uri="{0D108BD9-81ED-4DB2-BD59-A6C34878D82A}">
                    <a16:rowId xmlns:a16="http://schemas.microsoft.com/office/drawing/2014/main" val="10000"/>
                  </a:ext>
                </a:extLst>
              </a:tr>
              <a:tr h="231362">
                <a:tc>
                  <a:txBody>
                    <a:bodyPr/>
                    <a:lstStyle/>
                    <a:p>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パソコン</a:t>
                      </a:r>
                      <a:endParaRPr kumimoji="1" lang="en-US" altLang="ja-JP" sz="1050" b="0" kern="1200" dirty="0">
                        <a:solidFill>
                          <a:schemeClr val="tx1"/>
                        </a:solidFill>
                        <a:latin typeface="MS UI Gothic" panose="020B0600070205080204" pitchFamily="50" charset="-128"/>
                        <a:ea typeface="MS UI Gothic" panose="020B0600070205080204" pitchFamily="50" charset="-128"/>
                        <a:cs typeface="+mn-cs"/>
                      </a:endParaRPr>
                    </a:p>
                    <a:p>
                      <a:r>
                        <a:rPr kumimoji="1" lang="en-US" altLang="ja-JP" sz="900" b="0" kern="1200" dirty="0">
                          <a:solidFill>
                            <a:srgbClr val="FF0000"/>
                          </a:solidFill>
                          <a:latin typeface="MS UI Gothic" panose="020B0600070205080204" pitchFamily="50" charset="-128"/>
                          <a:ea typeface="MS UI Gothic" panose="020B0600070205080204" pitchFamily="50" charset="-128"/>
                          <a:cs typeface="+mn-cs"/>
                        </a:rPr>
                        <a:t>※</a:t>
                      </a:r>
                      <a:r>
                        <a:rPr kumimoji="1" lang="ja-JP" altLang="en-US" sz="900" b="0" kern="1200" dirty="0">
                          <a:solidFill>
                            <a:srgbClr val="FF0000"/>
                          </a:solidFill>
                          <a:latin typeface="MS UI Gothic" panose="020B0600070205080204" pitchFamily="50" charset="-128"/>
                          <a:ea typeface="MS UI Gothic" panose="020B0600070205080204" pitchFamily="50" charset="-128"/>
                          <a:cs typeface="+mn-cs"/>
                        </a:rPr>
                        <a:t>自宅のパソコンで業務を行う場合も含む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社内へ無断で持ち込むことを禁止する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業務利用を禁止する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marR="0" lvl="0" indent="-85725" algn="l" defTabSz="532729"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社内</a:t>
                      </a:r>
                      <a:r>
                        <a:rPr kumimoji="1" lang="en-US" altLang="ja-JP" sz="1100" b="0" kern="1200" dirty="0">
                          <a:solidFill>
                            <a:srgbClr val="FF0000"/>
                          </a:solidFill>
                          <a:latin typeface="MS UI Gothic" panose="020B0600070205080204" pitchFamily="50" charset="-128"/>
                          <a:ea typeface="MS UI Gothic" panose="020B0600070205080204" pitchFamily="50" charset="-128"/>
                          <a:cs typeface="+mn-cs"/>
                        </a:rPr>
                        <a:t>LAN</a:t>
                      </a:r>
                      <a:r>
                        <a:rPr kumimoji="1" lang="ja-JP" altLang="en-US" sz="1100" b="0" kern="1200" dirty="0" err="1">
                          <a:solidFill>
                            <a:srgbClr val="FF0000"/>
                          </a:solidFill>
                          <a:latin typeface="MS UI Gothic" panose="020B0600070205080204" pitchFamily="50" charset="-128"/>
                          <a:ea typeface="MS UI Gothic" panose="020B0600070205080204" pitchFamily="50" charset="-128"/>
                          <a:cs typeface="+mn-cs"/>
                        </a:rPr>
                        <a:t>への</a:t>
                      </a: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接続を禁止する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ウイルス対策ソフト、アプリケーションソフトは総務部システム担当が指定したものを導入し、許可を得たうえで利用する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業務終了後に業務用データは総務部システム担当の指定するツールで完全に消去する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従業員個人のメールアドレスに業務用データを添付して送信することを禁止する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社用メールアドレスで受信したメールを従業員個人のアドレスに転送することを禁止する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31362">
                <a:tc>
                  <a:txBody>
                    <a:bodyPr/>
                    <a:lstStyle/>
                    <a:p>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スマートフォン</a:t>
                      </a:r>
                      <a:endParaRPr kumimoji="1" lang="en-US" altLang="ja-JP" sz="1050" b="0" kern="1200" dirty="0">
                        <a:solidFill>
                          <a:schemeClr val="tx1"/>
                        </a:solidFill>
                        <a:latin typeface="MS UI Gothic" panose="020B0600070205080204" pitchFamily="50" charset="-128"/>
                        <a:ea typeface="MS UI Gothic" panose="020B0600070205080204" pitchFamily="50" charset="-128"/>
                        <a:cs typeface="+mn-cs"/>
                      </a:endParaRPr>
                    </a:p>
                    <a:p>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タブレット端末</a:t>
                      </a:r>
                      <a:endParaRPr kumimoji="1" lang="en-US" altLang="ja-JP" sz="1050" b="0" kern="1200" dirty="0">
                        <a:solidFill>
                          <a:schemeClr val="tx1"/>
                        </a:solidFill>
                        <a:latin typeface="MS UI Gothic" panose="020B0600070205080204" pitchFamily="50" charset="-128"/>
                        <a:ea typeface="MS UI Gothic" panose="020B0600070205080204" pitchFamily="50" charset="-128"/>
                        <a:cs typeface="+mn-cs"/>
                      </a:endParaRPr>
                    </a:p>
                    <a:p>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携帯電話など</a:t>
                      </a:r>
                      <a:endParaRPr kumimoji="1" lang="en-US" altLang="ja-JP" sz="1050" b="0" kern="1200" dirty="0">
                        <a:solidFill>
                          <a:schemeClr val="tx1"/>
                        </a:solidFill>
                        <a:latin typeface="MS UI Gothic" panose="020B0600070205080204" pitchFamily="50" charset="-128"/>
                        <a:ea typeface="MS UI Gothic" panose="020B0600070205080204" pitchFamily="50" charset="-128"/>
                        <a:cs typeface="+mn-cs"/>
                      </a:endParaRPr>
                    </a:p>
                    <a:p>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記憶・通信機能を備えた機器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会社で貸与した機器を利用する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地図検索、路線案内を除き業務利用を禁止する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marR="0" lvl="0" indent="-85725" algn="l" defTabSz="532729"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充電を除き、社内パソコンへの接続を禁止する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ウイルス対策ソフト、アプリケーションソフトのインストールは総務部システム担当が指定したものを導入し、許可を得たうえで利用する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取引先アドレスを除く業務用データの保存を禁止する。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従業員個人のメールアドレスに業務用データを添付して送信することを禁止する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社用メールアドレスで受信したメールを従業員個人のアドレスに転送することを禁止する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31362">
                <a:tc>
                  <a:txBody>
                    <a:bodyPr/>
                    <a:lstStyle/>
                    <a:p>
                      <a:r>
                        <a:rPr kumimoji="1" lang="en-US" altLang="ja-JP" sz="1050" b="0" kern="1200" dirty="0">
                          <a:solidFill>
                            <a:schemeClr val="tx1"/>
                          </a:solidFill>
                          <a:latin typeface="MS UI Gothic" panose="020B0600070205080204" pitchFamily="50" charset="-128"/>
                          <a:ea typeface="MS UI Gothic" panose="020B0600070205080204" pitchFamily="50" charset="-128"/>
                          <a:cs typeface="+mn-cs"/>
                        </a:rPr>
                        <a:t>USB</a:t>
                      </a:r>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メモリ</a:t>
                      </a:r>
                      <a:endParaRPr kumimoji="1" lang="en-US" altLang="ja-JP" sz="1050" b="0" kern="1200" dirty="0">
                        <a:solidFill>
                          <a:schemeClr val="tx1"/>
                        </a:solidFill>
                        <a:latin typeface="MS UI Gothic" panose="020B0600070205080204" pitchFamily="50" charset="-128"/>
                        <a:ea typeface="MS UI Gothic" panose="020B0600070205080204" pitchFamily="50" charset="-128"/>
                        <a:cs typeface="+mn-cs"/>
                      </a:endParaRPr>
                    </a:p>
                    <a:p>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外付け</a:t>
                      </a:r>
                      <a:r>
                        <a:rPr kumimoji="1" lang="en-US" altLang="ja-JP" sz="1050" b="0" kern="1200" dirty="0">
                          <a:solidFill>
                            <a:schemeClr val="tx1"/>
                          </a:solidFill>
                          <a:latin typeface="MS UI Gothic" panose="020B0600070205080204" pitchFamily="50" charset="-128"/>
                          <a:ea typeface="MS UI Gothic" panose="020B0600070205080204" pitchFamily="50" charset="-128"/>
                          <a:cs typeface="+mn-cs"/>
                        </a:rPr>
                        <a:t>HDD</a:t>
                      </a:r>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などの記憶機能を備えた機器・媒体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marR="0" lvl="0" indent="-85725" algn="l" defTabSz="532729"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会社で貸与した機器を利用する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私有物の利用を禁止する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総務部システム担当の許可を得て利用する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業務終了後に業務用データは総務部システム担当の指定するツールで完全に</a:t>
                      </a:r>
                      <a:r>
                        <a:rPr lang="ja-JP" altLang="en-US" sz="1050" b="0" dirty="0">
                          <a:solidFill>
                            <a:srgbClr val="FF0000"/>
                          </a:solidFill>
                          <a:latin typeface="MS UI Gothic" panose="020B0600070205080204" pitchFamily="50" charset="-128"/>
                          <a:ea typeface="MS UI Gothic" panose="020B0600070205080204" pitchFamily="50" charset="-128"/>
                        </a:rPr>
                        <a:t>消去する</a:t>
                      </a:r>
                      <a:endParaRPr lang="en-US" altLang="ja-JP" sz="1050" b="0" dirty="0">
                        <a:solidFill>
                          <a:srgbClr val="FF0000"/>
                        </a:solidFill>
                        <a:latin typeface="MS UI Gothic" panose="020B0600070205080204" pitchFamily="50" charset="-128"/>
                        <a:ea typeface="MS UI Gothic"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3" name="テキスト ボックス 12"/>
          <p:cNvSpPr txBox="1"/>
          <p:nvPr/>
        </p:nvSpPr>
        <p:spPr>
          <a:xfrm>
            <a:off x="2469636" y="678962"/>
            <a:ext cx="1217000"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２１</a:t>
            </a:r>
            <a:endParaRPr kumimoji="1" lang="ja-JP" altLang="en-US" sz="1050" dirty="0">
              <a:solidFill>
                <a:srgbClr val="FF0000"/>
              </a:solidFill>
            </a:endParaRPr>
          </a:p>
        </p:txBody>
      </p:sp>
      <p:sp>
        <p:nvSpPr>
          <p:cNvPr id="14" name="スライド番号プレースホルダー 5">
            <a:extLst>
              <a:ext uri="{FF2B5EF4-FFF2-40B4-BE49-F238E27FC236}">
                <a16:creationId xmlns:a16="http://schemas.microsoft.com/office/drawing/2014/main" id="{E57D2BE9-9D3A-40BC-8990-10E4CB8AED54}"/>
              </a:ext>
            </a:extLst>
          </p:cNvPr>
          <p:cNvSpPr>
            <a:spLocks noGrp="1"/>
          </p:cNvSpPr>
          <p:nvPr>
            <p:ph type="sldNum" sz="quarter" idx="12"/>
          </p:nvPr>
        </p:nvSpPr>
        <p:spPr>
          <a:xfrm>
            <a:off x="4680000" y="7200000"/>
            <a:ext cx="612000" cy="360000"/>
          </a:xfrm>
        </p:spPr>
        <p:txBody>
          <a:bodyPr/>
          <a:lstStyle/>
          <a:p>
            <a:pPr algn="ctr"/>
            <a:r>
              <a:rPr kumimoji="1" lang="en-US" altLang="ja-JP" dirty="0"/>
              <a:t>&lt; </a:t>
            </a:r>
            <a:fld id="{BA1AACC8-012D-40C1-84DE-4014AE42646F}" type="slidenum">
              <a:rPr kumimoji="1" lang="ja-JP" altLang="en-US" smtClean="0"/>
              <a:pPr algn="ctr"/>
              <a:t>8</a:t>
            </a:fld>
            <a:r>
              <a:rPr kumimoji="1" lang="ja-JP" altLang="en-US" dirty="0"/>
              <a:t> </a:t>
            </a:r>
            <a:r>
              <a:rPr kumimoji="1" lang="en-US" altLang="ja-JP" dirty="0"/>
              <a:t>&gt;</a:t>
            </a:r>
            <a:endParaRPr kumimoji="1" lang="ja-JP" altLang="en-US" dirty="0"/>
          </a:p>
        </p:txBody>
      </p:sp>
      <p:pic>
        <p:nvPicPr>
          <p:cNvPr id="4" name="図 3">
            <a:extLst>
              <a:ext uri="{FF2B5EF4-FFF2-40B4-BE49-F238E27FC236}">
                <a16:creationId xmlns:a16="http://schemas.microsoft.com/office/drawing/2014/main" id="{027A308B-0397-D2EC-A523-5B8A9F1775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3950" y="3043787"/>
            <a:ext cx="862176" cy="862176"/>
          </a:xfrm>
          <a:prstGeom prst="rect">
            <a:avLst/>
          </a:prstGeom>
        </p:spPr>
      </p:pic>
      <p:pic>
        <p:nvPicPr>
          <p:cNvPr id="6" name="図 5">
            <a:extLst>
              <a:ext uri="{FF2B5EF4-FFF2-40B4-BE49-F238E27FC236}">
                <a16:creationId xmlns:a16="http://schemas.microsoft.com/office/drawing/2014/main" id="{F542E699-604B-DC15-2EE2-5F4397BF27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5025" y="4949495"/>
            <a:ext cx="637042" cy="637042"/>
          </a:xfrm>
          <a:prstGeom prst="rect">
            <a:avLst/>
          </a:prstGeom>
        </p:spPr>
      </p:pic>
    </p:spTree>
    <p:extLst>
      <p:ext uri="{BB962C8B-B14F-4D97-AF65-F5344CB8AC3E}">
        <p14:creationId xmlns:p14="http://schemas.microsoft.com/office/powerpoint/2010/main" val="396591008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5354</Words>
  <Application>Microsoft Office PowerPoint</Application>
  <PresentationFormat>ユーザー設定</PresentationFormat>
  <Paragraphs>530</Paragraphs>
  <Slides>18</Slides>
  <Notes>15</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18</vt:i4>
      </vt:variant>
    </vt:vector>
  </HeadingPairs>
  <TitlesOfParts>
    <vt:vector size="30" baseType="lpstr">
      <vt:lpstr>HGP創英角ｺﾞｼｯｸUB</vt:lpstr>
      <vt:lpstr>HG丸ｺﾞｼｯｸM-PRO</vt:lpstr>
      <vt:lpstr>Meiryo UI</vt:lpstr>
      <vt:lpstr>ＭＳ Ｐゴシック</vt:lpstr>
      <vt:lpstr>MS UI Gothic</vt:lpstr>
      <vt:lpstr>メイリオ</vt:lpstr>
      <vt:lpstr>Arial</vt:lpstr>
      <vt:lpstr>Calibri</vt:lpstr>
      <vt:lpstr>Century Gothic</vt:lpstr>
      <vt:lpstr>Tahoma</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cp:lastPrinted>2023-03-08T11:41:33Z</cp:lastPrinted>
  <dcterms:created xsi:type="dcterms:W3CDTF">2016-11-13T11:35:45Z</dcterms:created>
  <dcterms:modified xsi:type="dcterms:W3CDTF">2023-04-24T09:09:20Z</dcterms:modified>
  <cp:contentStatus/>
</cp:coreProperties>
</file>